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3" r:id="rId1"/>
    <p:sldMasterId id="2147483719" r:id="rId2"/>
  </p:sldMasterIdLst>
  <p:notesMasterIdLst>
    <p:notesMasterId r:id="rId38"/>
  </p:notesMasterIdLst>
  <p:handoutMasterIdLst>
    <p:handoutMasterId r:id="rId39"/>
  </p:handoutMasterIdLst>
  <p:sldIdLst>
    <p:sldId id="263" r:id="rId3"/>
    <p:sldId id="282" r:id="rId4"/>
    <p:sldId id="275" r:id="rId5"/>
    <p:sldId id="366" r:id="rId6"/>
    <p:sldId id="290" r:id="rId7"/>
    <p:sldId id="294" r:id="rId8"/>
    <p:sldId id="370" r:id="rId9"/>
    <p:sldId id="295" r:id="rId10"/>
    <p:sldId id="296" r:id="rId11"/>
    <p:sldId id="298" r:id="rId12"/>
    <p:sldId id="368" r:id="rId13"/>
    <p:sldId id="307" r:id="rId14"/>
    <p:sldId id="359" r:id="rId15"/>
    <p:sldId id="309" r:id="rId16"/>
    <p:sldId id="310" r:id="rId17"/>
    <p:sldId id="311" r:id="rId18"/>
    <p:sldId id="312" r:id="rId19"/>
    <p:sldId id="374" r:id="rId20"/>
    <p:sldId id="313" r:id="rId21"/>
    <p:sldId id="360" r:id="rId22"/>
    <p:sldId id="317" r:id="rId23"/>
    <p:sldId id="379" r:id="rId24"/>
    <p:sldId id="381" r:id="rId25"/>
    <p:sldId id="380" r:id="rId26"/>
    <p:sldId id="361" r:id="rId27"/>
    <p:sldId id="333" r:id="rId28"/>
    <p:sldId id="371" r:id="rId29"/>
    <p:sldId id="372" r:id="rId30"/>
    <p:sldId id="373" r:id="rId31"/>
    <p:sldId id="375" r:id="rId32"/>
    <p:sldId id="376" r:id="rId33"/>
    <p:sldId id="378" r:id="rId34"/>
    <p:sldId id="382" r:id="rId35"/>
    <p:sldId id="383" r:id="rId36"/>
    <p:sldId id="279" r:id="rId3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9537A680-6551-42E1-A808-EBD39F4E68F7}">
          <p14:sldIdLst>
            <p14:sldId id="263"/>
            <p14:sldId id="282"/>
            <p14:sldId id="275"/>
            <p14:sldId id="366"/>
            <p14:sldId id="290"/>
            <p14:sldId id="294"/>
            <p14:sldId id="370"/>
            <p14:sldId id="295"/>
            <p14:sldId id="296"/>
            <p14:sldId id="298"/>
            <p14:sldId id="368"/>
            <p14:sldId id="307"/>
            <p14:sldId id="359"/>
            <p14:sldId id="309"/>
            <p14:sldId id="310"/>
            <p14:sldId id="311"/>
            <p14:sldId id="312"/>
            <p14:sldId id="374"/>
            <p14:sldId id="313"/>
            <p14:sldId id="360"/>
            <p14:sldId id="317"/>
            <p14:sldId id="379"/>
            <p14:sldId id="381"/>
            <p14:sldId id="380"/>
            <p14:sldId id="361"/>
            <p14:sldId id="333"/>
            <p14:sldId id="371"/>
            <p14:sldId id="372"/>
            <p14:sldId id="373"/>
            <p14:sldId id="375"/>
            <p14:sldId id="376"/>
            <p14:sldId id="378"/>
            <p14:sldId id="382"/>
            <p14:sldId id="383"/>
          </p14:sldIdLst>
        </p14:section>
        <p14:section name="无标题节" id="{D2F97799-D9E4-4A9A-AE7C-23B74282D0C3}">
          <p14:sldIdLst>
            <p14:sldId id="279"/>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刘文杰" initials="刘文杰" lastIdx="2" clrIdx="0">
    <p:extLst/>
  </p:cmAuthor>
  <p:cmAuthor id="2" name="MKX" initials="M" lastIdx="2"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15FA8"/>
    <a:srgbClr val="015998"/>
    <a:srgbClr val="005A97"/>
    <a:srgbClr val="015997"/>
    <a:srgbClr val="0E6F88"/>
    <a:srgbClr val="319648"/>
    <a:srgbClr val="2E75B6"/>
    <a:srgbClr val="2FA24A"/>
    <a:srgbClr val="005FA1"/>
    <a:srgbClr val="009DF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6872" autoAdjust="0"/>
  </p:normalViewPr>
  <p:slideViewPr>
    <p:cSldViewPr snapToGrid="0">
      <p:cViewPr>
        <p:scale>
          <a:sx n="66" d="100"/>
          <a:sy n="66" d="100"/>
        </p:scale>
        <p:origin x="1554" y="822"/>
      </p:cViewPr>
      <p:guideLst>
        <p:guide orient="horz" pos="2160"/>
        <p:guide pos="3840"/>
      </p:guideLst>
    </p:cSldViewPr>
  </p:slideViewPr>
  <p:notesTextViewPr>
    <p:cViewPr>
      <p:scale>
        <a:sx n="1" d="1"/>
        <a:sy n="1" d="1"/>
      </p:scale>
      <p:origin x="0" y="0"/>
    </p:cViewPr>
  </p:notesTextViewPr>
  <p:notesViewPr>
    <p:cSldViewPr snapToGrid="0">
      <p:cViewPr varScale="1">
        <p:scale>
          <a:sx n="83" d="100"/>
          <a:sy n="83" d="100"/>
        </p:scale>
        <p:origin x="3210" y="10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handoutMaster" Target="handoutMasters/handoutMaster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commentAuthors" Target="commentAuthor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theme" Target="theme/theme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6.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7621CFAF-17E3-4FA1-AEAC-250B7D5596F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C8DB7B29-A0F2-43BB-859D-9D34D4EC470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20A7E8A-22F5-4944-8757-F3117FA9D6B4}" type="datetimeFigureOut">
              <a:rPr lang="zh-CN" altLang="en-US" smtClean="0"/>
              <a:t>2020/10/27</a:t>
            </a:fld>
            <a:endParaRPr lang="zh-CN" altLang="en-US"/>
          </a:p>
        </p:txBody>
      </p:sp>
      <p:sp>
        <p:nvSpPr>
          <p:cNvPr id="4" name="页脚占位符 3">
            <a:extLst>
              <a:ext uri="{FF2B5EF4-FFF2-40B4-BE49-F238E27FC236}">
                <a16:creationId xmlns:a16="http://schemas.microsoft.com/office/drawing/2014/main" id="{E5D9F26E-F081-4E76-90F4-5176742D0E3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774B66C4-5FC7-477D-8562-44B07976E0C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E980C6B-12F6-4F46-BF67-C17C25AF1890}" type="slidenum">
              <a:rPr lang="zh-CN" altLang="en-US" smtClean="0"/>
              <a:t>‹#›</a:t>
            </a:fld>
            <a:endParaRPr lang="zh-CN" altLang="en-US"/>
          </a:p>
        </p:txBody>
      </p:sp>
    </p:spTree>
    <p:extLst>
      <p:ext uri="{BB962C8B-B14F-4D97-AF65-F5344CB8AC3E}">
        <p14:creationId xmlns:p14="http://schemas.microsoft.com/office/powerpoint/2010/main" val="243636951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A958BD3-6C00-4B11-8CBD-7AC33F7627F2}" type="datetimeFigureOut">
              <a:rPr lang="zh-CN" altLang="en-US" smtClean="0"/>
              <a:t>2020/10/27</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B269966-935B-4A9E-96CB-5B7BD0985D9A}" type="slidenum">
              <a:rPr lang="zh-CN" altLang="en-US" smtClean="0"/>
              <a:t>‹#›</a:t>
            </a:fld>
            <a:endParaRPr lang="zh-CN" altLang="en-US"/>
          </a:p>
        </p:txBody>
      </p:sp>
    </p:spTree>
    <p:extLst>
      <p:ext uri="{BB962C8B-B14F-4D97-AF65-F5344CB8AC3E}">
        <p14:creationId xmlns:p14="http://schemas.microsoft.com/office/powerpoint/2010/main" val="8949515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1" dirty="0" smtClean="0"/>
              <a:t>在</a:t>
            </a:r>
            <a:r>
              <a:rPr lang="en-US" altLang="zh-CN" b="1" dirty="0" smtClean="0"/>
              <a:t>IEC61508 </a:t>
            </a:r>
            <a:r>
              <a:rPr lang="zh-CN" altLang="en-US" b="1" dirty="0" smtClean="0"/>
              <a:t>中，</a:t>
            </a:r>
            <a:r>
              <a:rPr lang="en-US" altLang="zh-CN" b="1" dirty="0" smtClean="0"/>
              <a:t>SIS</a:t>
            </a:r>
            <a:r>
              <a:rPr lang="zh-CN" altLang="en-US" b="1" dirty="0" smtClean="0"/>
              <a:t>被称为安全相关系统（</a:t>
            </a:r>
            <a:r>
              <a:rPr lang="en-US" altLang="zh-CN" b="1" dirty="0" smtClean="0"/>
              <a:t>Safety Related System</a:t>
            </a:r>
            <a:r>
              <a:rPr lang="zh-CN" altLang="en-US" b="1" dirty="0" smtClean="0"/>
              <a:t>）</a:t>
            </a:r>
            <a:r>
              <a:rPr lang="en-US" altLang="zh-CN" b="1" dirty="0" smtClean="0"/>
              <a:t>,</a:t>
            </a:r>
            <a:r>
              <a:rPr lang="zh-CN" altLang="en-US" b="1" dirty="0" smtClean="0"/>
              <a:t>将被控对象称为被控设备（</a:t>
            </a:r>
            <a:r>
              <a:rPr lang="en-US" altLang="zh-CN" b="1" dirty="0" smtClean="0"/>
              <a:t>EUC</a:t>
            </a:r>
            <a:r>
              <a:rPr lang="zh-CN" altLang="en-US" b="1" dirty="0" smtClean="0"/>
              <a:t>）。</a:t>
            </a:r>
          </a:p>
          <a:p>
            <a:endParaRPr lang="en-US" altLang="zh-CN" b="1" dirty="0" smtClean="0"/>
          </a:p>
          <a:p>
            <a:r>
              <a:rPr lang="en-US" altLang="zh-CN" b="1" dirty="0" smtClean="0"/>
              <a:t>IEC61511</a:t>
            </a:r>
            <a:r>
              <a:rPr lang="zh-CN" altLang="en-US" b="1" dirty="0" smtClean="0"/>
              <a:t>又进一步指出，</a:t>
            </a:r>
            <a:r>
              <a:rPr lang="en-US" altLang="zh-CN" b="1" dirty="0" smtClean="0"/>
              <a:t>SIS</a:t>
            </a:r>
            <a:r>
              <a:rPr lang="zh-CN" altLang="en-US" b="1" dirty="0" smtClean="0"/>
              <a:t>可以包括，也可以不包括软件。另外，当操作人员的手动操作被视为</a:t>
            </a:r>
            <a:r>
              <a:rPr lang="en-US" altLang="zh-CN" b="1" dirty="0" smtClean="0"/>
              <a:t>SIS</a:t>
            </a:r>
            <a:r>
              <a:rPr lang="zh-CN" altLang="en-US" b="1" dirty="0" smtClean="0"/>
              <a:t>的有机组成部分时，必须在安全规格书（</a:t>
            </a:r>
            <a:r>
              <a:rPr lang="en-US" altLang="zh-CN" b="1" dirty="0" smtClean="0"/>
              <a:t>Safety Requirement </a:t>
            </a:r>
            <a:r>
              <a:rPr lang="en-US" altLang="zh-CN" b="1" dirty="0" err="1" smtClean="0"/>
              <a:t>Specification,SRS</a:t>
            </a:r>
            <a:r>
              <a:rPr lang="en-US" altLang="zh-CN" b="1" dirty="0" smtClean="0"/>
              <a:t>)</a:t>
            </a:r>
            <a:r>
              <a:rPr lang="zh-CN" altLang="en-US" b="1" dirty="0" smtClean="0"/>
              <a:t>中对人员操作动作的有效性和可靠性做出明确规定，并包括在</a:t>
            </a:r>
            <a:r>
              <a:rPr lang="en-US" altLang="zh-CN" b="1" dirty="0" smtClean="0"/>
              <a:t>SIS</a:t>
            </a:r>
            <a:r>
              <a:rPr lang="zh-CN" altLang="en-US" b="1" dirty="0" smtClean="0"/>
              <a:t>的绩效计算中。</a:t>
            </a:r>
          </a:p>
          <a:p>
            <a:endParaRPr lang="zh-CN" altLang="en-US" dirty="0"/>
          </a:p>
        </p:txBody>
      </p:sp>
      <p:sp>
        <p:nvSpPr>
          <p:cNvPr id="4" name="灯片编号占位符 3"/>
          <p:cNvSpPr>
            <a:spLocks noGrp="1"/>
          </p:cNvSpPr>
          <p:nvPr>
            <p:ph type="sldNum" sz="quarter" idx="10"/>
          </p:nvPr>
        </p:nvSpPr>
        <p:spPr/>
        <p:txBody>
          <a:bodyPr/>
          <a:lstStyle/>
          <a:p>
            <a:fld id="{1B269966-935B-4A9E-96CB-5B7BD0985D9A}" type="slidenum">
              <a:rPr lang="zh-CN" altLang="en-US" smtClean="0"/>
              <a:t>5</a:t>
            </a:fld>
            <a:endParaRPr lang="zh-CN" altLang="en-US"/>
          </a:p>
        </p:txBody>
      </p:sp>
    </p:spTree>
    <p:extLst>
      <p:ext uri="{BB962C8B-B14F-4D97-AF65-F5344CB8AC3E}">
        <p14:creationId xmlns:p14="http://schemas.microsoft.com/office/powerpoint/2010/main" val="38983497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B269966-935B-4A9E-96CB-5B7BD0985D9A}" type="slidenum">
              <a:rPr lang="zh-CN" altLang="en-US" smtClean="0"/>
              <a:t>19</a:t>
            </a:fld>
            <a:endParaRPr lang="zh-CN" altLang="en-US"/>
          </a:p>
        </p:txBody>
      </p:sp>
    </p:spTree>
    <p:extLst>
      <p:ext uri="{BB962C8B-B14F-4D97-AF65-F5344CB8AC3E}">
        <p14:creationId xmlns:p14="http://schemas.microsoft.com/office/powerpoint/2010/main" val="34985430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幻灯片图像占位符 1"/>
          <p:cNvSpPr>
            <a:spLocks noGrp="1" noRot="1" noChangeAspect="1" noTextEdit="1"/>
          </p:cNvSpPr>
          <p:nvPr>
            <p:ph type="sldImg"/>
          </p:nvPr>
        </p:nvSpPr>
        <p:spPr>
          <a:xfrm>
            <a:off x="381000" y="685800"/>
            <a:ext cx="6096000" cy="3429000"/>
          </a:xfrm>
        </p:spPr>
      </p:sp>
      <p:sp>
        <p:nvSpPr>
          <p:cNvPr id="10137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smtClean="0"/>
              <a:t>Communication Bus</a:t>
            </a:r>
            <a:r>
              <a:rPr lang="zh-CN" altLang="zh-CN" smtClean="0"/>
              <a:t>采用点对点通讯，物理层为</a:t>
            </a:r>
            <a:r>
              <a:rPr lang="en-US" altLang="zh-CN" smtClean="0"/>
              <a:t>LVDS</a:t>
            </a:r>
            <a:r>
              <a:rPr lang="zh-CN" altLang="zh-CN" smtClean="0"/>
              <a:t>，传输介质为背板</a:t>
            </a:r>
            <a:r>
              <a:rPr lang="en-US" altLang="zh-CN" smtClean="0"/>
              <a:t>PCB</a:t>
            </a:r>
            <a:r>
              <a:rPr lang="zh-CN" altLang="zh-CN" smtClean="0"/>
              <a:t>差分走线。</a:t>
            </a:r>
            <a:r>
              <a:rPr lang="en-US" altLang="zh-CN" smtClean="0"/>
              <a:t>Communication Bus</a:t>
            </a:r>
            <a:r>
              <a:rPr lang="zh-CN" altLang="zh-CN" smtClean="0"/>
              <a:t>主要有下面几个功能：</a:t>
            </a:r>
          </a:p>
          <a:p>
            <a:r>
              <a:rPr lang="en-US" altLang="zh-CN" smtClean="0"/>
              <a:t>1.</a:t>
            </a:r>
            <a:r>
              <a:rPr lang="zh-CN" altLang="zh-CN" smtClean="0"/>
              <a:t>控制器发送运行数据给通讯模块。</a:t>
            </a:r>
          </a:p>
          <a:p>
            <a:r>
              <a:rPr lang="en-US" altLang="zh-CN" smtClean="0"/>
              <a:t>2.</a:t>
            </a:r>
            <a:r>
              <a:rPr lang="zh-CN" altLang="zh-CN" smtClean="0"/>
              <a:t>通讯模块转发操作命令给控制器并接收控制器应答。</a:t>
            </a:r>
          </a:p>
          <a:p>
            <a:r>
              <a:rPr lang="en-US" altLang="zh-CN" smtClean="0"/>
              <a:t>3. </a:t>
            </a:r>
            <a:r>
              <a:rPr lang="zh-CN" altLang="zh-CN" smtClean="0"/>
              <a:t>通讯模块发送校时命令（校准实际时间）给控制器并接收控制器应答。</a:t>
            </a:r>
            <a:endParaRPr lang="en-US" altLang="zh-CN" smtClean="0"/>
          </a:p>
          <a:p>
            <a:endParaRPr lang="en-US" altLang="zh-CN" smtClean="0">
              <a:solidFill>
                <a:srgbClr val="FF0000"/>
              </a:solidFill>
            </a:endParaRPr>
          </a:p>
          <a:p>
            <a:r>
              <a:rPr lang="en-US" altLang="zh-CN" smtClean="0">
                <a:solidFill>
                  <a:srgbClr val="FF0000"/>
                </a:solidFill>
              </a:rPr>
              <a:t>LVDS</a:t>
            </a:r>
            <a:r>
              <a:rPr lang="zh-CN" altLang="en-US" smtClean="0">
                <a:solidFill>
                  <a:srgbClr val="FF0000"/>
                </a:solidFill>
              </a:rPr>
              <a:t>通讯没有使用</a:t>
            </a:r>
            <a:r>
              <a:rPr lang="en-US" altLang="zh-CN" smtClean="0">
                <a:solidFill>
                  <a:srgbClr val="FF0000"/>
                </a:solidFill>
              </a:rPr>
              <a:t>FPGA</a:t>
            </a:r>
            <a:r>
              <a:rPr lang="zh-CN" altLang="en-US" smtClean="0">
                <a:solidFill>
                  <a:srgbClr val="FF0000"/>
                </a:solidFill>
              </a:rPr>
              <a:t>片上收发器，采用片外独立收发器。</a:t>
            </a:r>
          </a:p>
        </p:txBody>
      </p:sp>
      <p:sp>
        <p:nvSpPr>
          <p:cNvPr id="4" name="灯片编号占位符 3"/>
          <p:cNvSpPr>
            <a:spLocks noGrp="1"/>
          </p:cNvSpPr>
          <p:nvPr>
            <p:ph type="sldNum" sz="quarter" idx="5"/>
          </p:nvPr>
        </p:nvSpPr>
        <p:spPr/>
        <p:txBody>
          <a:bodyPr/>
          <a:lstStyle/>
          <a:p>
            <a:pPr>
              <a:defRPr/>
            </a:pPr>
            <a:fld id="{D1C2D7BA-8948-41D0-8037-8D3807865448}" type="slidenum">
              <a:rPr lang="zh-CN" altLang="en-US" smtClean="0"/>
              <a:pPr>
                <a:defRPr/>
              </a:pPr>
              <a:t>21</a:t>
            </a:fld>
            <a:endParaRPr lang="en-US"/>
          </a:p>
        </p:txBody>
      </p:sp>
    </p:spTree>
    <p:extLst>
      <p:ext uri="{BB962C8B-B14F-4D97-AF65-F5344CB8AC3E}">
        <p14:creationId xmlns:p14="http://schemas.microsoft.com/office/powerpoint/2010/main" val="10213553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幻灯片图像占位符 1"/>
          <p:cNvSpPr>
            <a:spLocks noGrp="1" noRot="1" noChangeAspect="1" noTextEdit="1"/>
          </p:cNvSpPr>
          <p:nvPr>
            <p:ph type="sldImg"/>
          </p:nvPr>
        </p:nvSpPr>
        <p:spPr>
          <a:xfrm>
            <a:off x="381000" y="685800"/>
            <a:ext cx="6096000" cy="3429000"/>
          </a:xfrm>
        </p:spPr>
      </p:sp>
      <p:sp>
        <p:nvSpPr>
          <p:cNvPr id="10137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smtClean="0"/>
              <a:t>Communication Bus</a:t>
            </a:r>
            <a:r>
              <a:rPr lang="zh-CN" altLang="zh-CN" smtClean="0"/>
              <a:t>采用点对点通讯，物理层为</a:t>
            </a:r>
            <a:r>
              <a:rPr lang="en-US" altLang="zh-CN" smtClean="0"/>
              <a:t>LVDS</a:t>
            </a:r>
            <a:r>
              <a:rPr lang="zh-CN" altLang="zh-CN" smtClean="0"/>
              <a:t>，传输介质为背板</a:t>
            </a:r>
            <a:r>
              <a:rPr lang="en-US" altLang="zh-CN" smtClean="0"/>
              <a:t>PCB</a:t>
            </a:r>
            <a:r>
              <a:rPr lang="zh-CN" altLang="zh-CN" smtClean="0"/>
              <a:t>差分走线。</a:t>
            </a:r>
            <a:r>
              <a:rPr lang="en-US" altLang="zh-CN" smtClean="0"/>
              <a:t>Communication Bus</a:t>
            </a:r>
            <a:r>
              <a:rPr lang="zh-CN" altLang="zh-CN" smtClean="0"/>
              <a:t>主要有下面几个功能：</a:t>
            </a:r>
          </a:p>
          <a:p>
            <a:r>
              <a:rPr lang="en-US" altLang="zh-CN" smtClean="0"/>
              <a:t>1.</a:t>
            </a:r>
            <a:r>
              <a:rPr lang="zh-CN" altLang="zh-CN" smtClean="0"/>
              <a:t>控制器发送运行数据给通讯模块。</a:t>
            </a:r>
          </a:p>
          <a:p>
            <a:r>
              <a:rPr lang="en-US" altLang="zh-CN" smtClean="0"/>
              <a:t>2.</a:t>
            </a:r>
            <a:r>
              <a:rPr lang="zh-CN" altLang="zh-CN" smtClean="0"/>
              <a:t>通讯模块转发操作命令给控制器并接收控制器应答。</a:t>
            </a:r>
          </a:p>
          <a:p>
            <a:r>
              <a:rPr lang="en-US" altLang="zh-CN" smtClean="0"/>
              <a:t>3. </a:t>
            </a:r>
            <a:r>
              <a:rPr lang="zh-CN" altLang="zh-CN" smtClean="0"/>
              <a:t>通讯模块发送校时命令（校准实际时间）给控制器并接收控制器应答。</a:t>
            </a:r>
            <a:endParaRPr lang="en-US" altLang="zh-CN" smtClean="0"/>
          </a:p>
          <a:p>
            <a:endParaRPr lang="en-US" altLang="zh-CN" smtClean="0">
              <a:solidFill>
                <a:srgbClr val="FF0000"/>
              </a:solidFill>
            </a:endParaRPr>
          </a:p>
          <a:p>
            <a:r>
              <a:rPr lang="en-US" altLang="zh-CN" smtClean="0">
                <a:solidFill>
                  <a:srgbClr val="FF0000"/>
                </a:solidFill>
              </a:rPr>
              <a:t>LVDS</a:t>
            </a:r>
            <a:r>
              <a:rPr lang="zh-CN" altLang="en-US" smtClean="0">
                <a:solidFill>
                  <a:srgbClr val="FF0000"/>
                </a:solidFill>
              </a:rPr>
              <a:t>通讯没有使用</a:t>
            </a:r>
            <a:r>
              <a:rPr lang="en-US" altLang="zh-CN" smtClean="0">
                <a:solidFill>
                  <a:srgbClr val="FF0000"/>
                </a:solidFill>
              </a:rPr>
              <a:t>FPGA</a:t>
            </a:r>
            <a:r>
              <a:rPr lang="zh-CN" altLang="en-US" smtClean="0">
                <a:solidFill>
                  <a:srgbClr val="FF0000"/>
                </a:solidFill>
              </a:rPr>
              <a:t>片上收发器，采用片外独立收发器。</a:t>
            </a:r>
          </a:p>
        </p:txBody>
      </p:sp>
      <p:sp>
        <p:nvSpPr>
          <p:cNvPr id="4" name="灯片编号占位符 3"/>
          <p:cNvSpPr>
            <a:spLocks noGrp="1"/>
          </p:cNvSpPr>
          <p:nvPr>
            <p:ph type="sldNum" sz="quarter" idx="5"/>
          </p:nvPr>
        </p:nvSpPr>
        <p:spPr/>
        <p:txBody>
          <a:bodyPr/>
          <a:lstStyle/>
          <a:p>
            <a:pPr>
              <a:defRPr/>
            </a:pPr>
            <a:fld id="{D1C2D7BA-8948-41D0-8037-8D3807865448}" type="slidenum">
              <a:rPr lang="zh-CN" altLang="en-US" smtClean="0"/>
              <a:pPr>
                <a:defRPr/>
              </a:pPr>
              <a:t>22</a:t>
            </a:fld>
            <a:endParaRPr lang="en-US"/>
          </a:p>
        </p:txBody>
      </p:sp>
    </p:spTree>
    <p:extLst>
      <p:ext uri="{BB962C8B-B14F-4D97-AF65-F5344CB8AC3E}">
        <p14:creationId xmlns:p14="http://schemas.microsoft.com/office/powerpoint/2010/main" val="32088083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幻灯片图像占位符 1"/>
          <p:cNvSpPr>
            <a:spLocks noGrp="1" noRot="1" noChangeAspect="1" noTextEdit="1"/>
          </p:cNvSpPr>
          <p:nvPr>
            <p:ph type="sldImg"/>
          </p:nvPr>
        </p:nvSpPr>
        <p:spPr>
          <a:xfrm>
            <a:off x="381000" y="685800"/>
            <a:ext cx="6096000" cy="3429000"/>
          </a:xfrm>
        </p:spPr>
      </p:sp>
      <p:sp>
        <p:nvSpPr>
          <p:cNvPr id="10137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smtClean="0"/>
              <a:t>Communication Bus</a:t>
            </a:r>
            <a:r>
              <a:rPr lang="zh-CN" altLang="zh-CN" smtClean="0"/>
              <a:t>采用点对点通讯，物理层为</a:t>
            </a:r>
            <a:r>
              <a:rPr lang="en-US" altLang="zh-CN" smtClean="0"/>
              <a:t>LVDS</a:t>
            </a:r>
            <a:r>
              <a:rPr lang="zh-CN" altLang="zh-CN" smtClean="0"/>
              <a:t>，传输介质为背板</a:t>
            </a:r>
            <a:r>
              <a:rPr lang="en-US" altLang="zh-CN" smtClean="0"/>
              <a:t>PCB</a:t>
            </a:r>
            <a:r>
              <a:rPr lang="zh-CN" altLang="zh-CN" smtClean="0"/>
              <a:t>差分走线。</a:t>
            </a:r>
            <a:r>
              <a:rPr lang="en-US" altLang="zh-CN" smtClean="0"/>
              <a:t>Communication Bus</a:t>
            </a:r>
            <a:r>
              <a:rPr lang="zh-CN" altLang="zh-CN" smtClean="0"/>
              <a:t>主要有下面几个功能：</a:t>
            </a:r>
          </a:p>
          <a:p>
            <a:r>
              <a:rPr lang="en-US" altLang="zh-CN" smtClean="0"/>
              <a:t>1.</a:t>
            </a:r>
            <a:r>
              <a:rPr lang="zh-CN" altLang="zh-CN" smtClean="0"/>
              <a:t>控制器发送运行数据给通讯模块。</a:t>
            </a:r>
          </a:p>
          <a:p>
            <a:r>
              <a:rPr lang="en-US" altLang="zh-CN" smtClean="0"/>
              <a:t>2.</a:t>
            </a:r>
            <a:r>
              <a:rPr lang="zh-CN" altLang="zh-CN" smtClean="0"/>
              <a:t>通讯模块转发操作命令给控制器并接收控制器应答。</a:t>
            </a:r>
          </a:p>
          <a:p>
            <a:r>
              <a:rPr lang="en-US" altLang="zh-CN" smtClean="0"/>
              <a:t>3. </a:t>
            </a:r>
            <a:r>
              <a:rPr lang="zh-CN" altLang="zh-CN" smtClean="0"/>
              <a:t>通讯模块发送校时命令（校准实际时间）给控制器并接收控制器应答。</a:t>
            </a:r>
            <a:endParaRPr lang="en-US" altLang="zh-CN" smtClean="0"/>
          </a:p>
          <a:p>
            <a:endParaRPr lang="en-US" altLang="zh-CN" smtClean="0">
              <a:solidFill>
                <a:srgbClr val="FF0000"/>
              </a:solidFill>
            </a:endParaRPr>
          </a:p>
          <a:p>
            <a:r>
              <a:rPr lang="en-US" altLang="zh-CN" smtClean="0">
                <a:solidFill>
                  <a:srgbClr val="FF0000"/>
                </a:solidFill>
              </a:rPr>
              <a:t>LVDS</a:t>
            </a:r>
            <a:r>
              <a:rPr lang="zh-CN" altLang="en-US" smtClean="0">
                <a:solidFill>
                  <a:srgbClr val="FF0000"/>
                </a:solidFill>
              </a:rPr>
              <a:t>通讯没有使用</a:t>
            </a:r>
            <a:r>
              <a:rPr lang="en-US" altLang="zh-CN" smtClean="0">
                <a:solidFill>
                  <a:srgbClr val="FF0000"/>
                </a:solidFill>
              </a:rPr>
              <a:t>FPGA</a:t>
            </a:r>
            <a:r>
              <a:rPr lang="zh-CN" altLang="en-US" smtClean="0">
                <a:solidFill>
                  <a:srgbClr val="FF0000"/>
                </a:solidFill>
              </a:rPr>
              <a:t>片上收发器，采用片外独立收发器。</a:t>
            </a:r>
          </a:p>
        </p:txBody>
      </p:sp>
      <p:sp>
        <p:nvSpPr>
          <p:cNvPr id="4" name="灯片编号占位符 3"/>
          <p:cNvSpPr>
            <a:spLocks noGrp="1"/>
          </p:cNvSpPr>
          <p:nvPr>
            <p:ph type="sldNum" sz="quarter" idx="5"/>
          </p:nvPr>
        </p:nvSpPr>
        <p:spPr/>
        <p:txBody>
          <a:bodyPr/>
          <a:lstStyle/>
          <a:p>
            <a:pPr>
              <a:defRPr/>
            </a:pPr>
            <a:fld id="{D1C2D7BA-8948-41D0-8037-8D3807865448}" type="slidenum">
              <a:rPr lang="zh-CN" altLang="en-US" smtClean="0"/>
              <a:pPr>
                <a:defRPr/>
              </a:pPr>
              <a:t>23</a:t>
            </a:fld>
            <a:endParaRPr lang="en-US"/>
          </a:p>
        </p:txBody>
      </p:sp>
    </p:spTree>
    <p:extLst>
      <p:ext uri="{BB962C8B-B14F-4D97-AF65-F5344CB8AC3E}">
        <p14:creationId xmlns:p14="http://schemas.microsoft.com/office/powerpoint/2010/main" val="6832366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幻灯片图像占位符 1"/>
          <p:cNvSpPr>
            <a:spLocks noGrp="1" noRot="1" noChangeAspect="1" noTextEdit="1"/>
          </p:cNvSpPr>
          <p:nvPr>
            <p:ph type="sldImg"/>
          </p:nvPr>
        </p:nvSpPr>
        <p:spPr>
          <a:xfrm>
            <a:off x="381000" y="685800"/>
            <a:ext cx="6096000" cy="3429000"/>
          </a:xfrm>
        </p:spPr>
      </p:sp>
      <p:sp>
        <p:nvSpPr>
          <p:cNvPr id="10137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smtClean="0"/>
              <a:t>Communication Bus</a:t>
            </a:r>
            <a:r>
              <a:rPr lang="zh-CN" altLang="zh-CN" smtClean="0"/>
              <a:t>采用点对点通讯，物理层为</a:t>
            </a:r>
            <a:r>
              <a:rPr lang="en-US" altLang="zh-CN" smtClean="0"/>
              <a:t>LVDS</a:t>
            </a:r>
            <a:r>
              <a:rPr lang="zh-CN" altLang="zh-CN" smtClean="0"/>
              <a:t>，传输介质为背板</a:t>
            </a:r>
            <a:r>
              <a:rPr lang="en-US" altLang="zh-CN" smtClean="0"/>
              <a:t>PCB</a:t>
            </a:r>
            <a:r>
              <a:rPr lang="zh-CN" altLang="zh-CN" smtClean="0"/>
              <a:t>差分走线。</a:t>
            </a:r>
            <a:r>
              <a:rPr lang="en-US" altLang="zh-CN" smtClean="0"/>
              <a:t>Communication Bus</a:t>
            </a:r>
            <a:r>
              <a:rPr lang="zh-CN" altLang="zh-CN" smtClean="0"/>
              <a:t>主要有下面几个功能：</a:t>
            </a:r>
          </a:p>
          <a:p>
            <a:r>
              <a:rPr lang="en-US" altLang="zh-CN" smtClean="0"/>
              <a:t>1.</a:t>
            </a:r>
            <a:r>
              <a:rPr lang="zh-CN" altLang="zh-CN" smtClean="0"/>
              <a:t>控制器发送运行数据给通讯模块。</a:t>
            </a:r>
          </a:p>
          <a:p>
            <a:r>
              <a:rPr lang="en-US" altLang="zh-CN" smtClean="0"/>
              <a:t>2.</a:t>
            </a:r>
            <a:r>
              <a:rPr lang="zh-CN" altLang="zh-CN" smtClean="0"/>
              <a:t>通讯模块转发操作命令给控制器并接收控制器应答。</a:t>
            </a:r>
          </a:p>
          <a:p>
            <a:r>
              <a:rPr lang="en-US" altLang="zh-CN" smtClean="0"/>
              <a:t>3. </a:t>
            </a:r>
            <a:r>
              <a:rPr lang="zh-CN" altLang="zh-CN" smtClean="0"/>
              <a:t>通讯模块发送校时命令（校准实际时间）给控制器并接收控制器应答。</a:t>
            </a:r>
            <a:endParaRPr lang="en-US" altLang="zh-CN" smtClean="0"/>
          </a:p>
          <a:p>
            <a:endParaRPr lang="en-US" altLang="zh-CN" smtClean="0">
              <a:solidFill>
                <a:srgbClr val="FF0000"/>
              </a:solidFill>
            </a:endParaRPr>
          </a:p>
          <a:p>
            <a:r>
              <a:rPr lang="en-US" altLang="zh-CN" smtClean="0">
                <a:solidFill>
                  <a:srgbClr val="FF0000"/>
                </a:solidFill>
              </a:rPr>
              <a:t>LVDS</a:t>
            </a:r>
            <a:r>
              <a:rPr lang="zh-CN" altLang="en-US" smtClean="0">
                <a:solidFill>
                  <a:srgbClr val="FF0000"/>
                </a:solidFill>
              </a:rPr>
              <a:t>通讯没有使用</a:t>
            </a:r>
            <a:r>
              <a:rPr lang="en-US" altLang="zh-CN" smtClean="0">
                <a:solidFill>
                  <a:srgbClr val="FF0000"/>
                </a:solidFill>
              </a:rPr>
              <a:t>FPGA</a:t>
            </a:r>
            <a:r>
              <a:rPr lang="zh-CN" altLang="en-US" smtClean="0">
                <a:solidFill>
                  <a:srgbClr val="FF0000"/>
                </a:solidFill>
              </a:rPr>
              <a:t>片上收发器，采用片外独立收发器。</a:t>
            </a:r>
          </a:p>
        </p:txBody>
      </p:sp>
      <p:sp>
        <p:nvSpPr>
          <p:cNvPr id="4" name="灯片编号占位符 3"/>
          <p:cNvSpPr>
            <a:spLocks noGrp="1"/>
          </p:cNvSpPr>
          <p:nvPr>
            <p:ph type="sldNum" sz="quarter" idx="5"/>
          </p:nvPr>
        </p:nvSpPr>
        <p:spPr/>
        <p:txBody>
          <a:bodyPr/>
          <a:lstStyle/>
          <a:p>
            <a:pPr>
              <a:defRPr/>
            </a:pPr>
            <a:fld id="{D1C2D7BA-8948-41D0-8037-8D3807865448}" type="slidenum">
              <a:rPr lang="zh-CN" altLang="en-US" smtClean="0"/>
              <a:pPr>
                <a:defRPr/>
              </a:pPr>
              <a:t>24</a:t>
            </a:fld>
            <a:endParaRPr lang="en-US"/>
          </a:p>
        </p:txBody>
      </p:sp>
    </p:spTree>
    <p:extLst>
      <p:ext uri="{BB962C8B-B14F-4D97-AF65-F5344CB8AC3E}">
        <p14:creationId xmlns:p14="http://schemas.microsoft.com/office/powerpoint/2010/main" val="32877933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B269966-935B-4A9E-96CB-5B7BD0985D9A}" type="slidenum">
              <a:rPr lang="zh-CN" altLang="en-US" smtClean="0"/>
              <a:t>26</a:t>
            </a:fld>
            <a:endParaRPr lang="zh-CN" altLang="en-US"/>
          </a:p>
        </p:txBody>
      </p:sp>
    </p:spTree>
    <p:extLst>
      <p:ext uri="{BB962C8B-B14F-4D97-AF65-F5344CB8AC3E}">
        <p14:creationId xmlns:p14="http://schemas.microsoft.com/office/powerpoint/2010/main" val="9462538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B269966-935B-4A9E-96CB-5B7BD0985D9A}" type="slidenum">
              <a:rPr lang="zh-CN" altLang="en-US" smtClean="0"/>
              <a:t>27</a:t>
            </a:fld>
            <a:endParaRPr lang="zh-CN" altLang="en-US"/>
          </a:p>
        </p:txBody>
      </p:sp>
    </p:spTree>
    <p:extLst>
      <p:ext uri="{BB962C8B-B14F-4D97-AF65-F5344CB8AC3E}">
        <p14:creationId xmlns:p14="http://schemas.microsoft.com/office/powerpoint/2010/main" val="9462538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B269966-935B-4A9E-96CB-5B7BD0985D9A}" type="slidenum">
              <a:rPr lang="zh-CN" altLang="en-US" smtClean="0"/>
              <a:t>28</a:t>
            </a:fld>
            <a:endParaRPr lang="zh-CN" altLang="en-US"/>
          </a:p>
        </p:txBody>
      </p:sp>
    </p:spTree>
    <p:extLst>
      <p:ext uri="{BB962C8B-B14F-4D97-AF65-F5344CB8AC3E}">
        <p14:creationId xmlns:p14="http://schemas.microsoft.com/office/powerpoint/2010/main" val="9462538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B269966-935B-4A9E-96CB-5B7BD0985D9A}" type="slidenum">
              <a:rPr lang="zh-CN" altLang="en-US" smtClean="0"/>
              <a:t>29</a:t>
            </a:fld>
            <a:endParaRPr lang="zh-CN" altLang="en-US"/>
          </a:p>
        </p:txBody>
      </p:sp>
    </p:spTree>
    <p:extLst>
      <p:ext uri="{BB962C8B-B14F-4D97-AF65-F5344CB8AC3E}">
        <p14:creationId xmlns:p14="http://schemas.microsoft.com/office/powerpoint/2010/main" val="9462538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B269966-935B-4A9E-96CB-5B7BD0985D9A}" type="slidenum">
              <a:rPr lang="zh-CN" altLang="en-US" smtClean="0"/>
              <a:t>31</a:t>
            </a:fld>
            <a:endParaRPr lang="zh-CN" altLang="en-US"/>
          </a:p>
        </p:txBody>
      </p:sp>
    </p:spTree>
    <p:extLst>
      <p:ext uri="{BB962C8B-B14F-4D97-AF65-F5344CB8AC3E}">
        <p14:creationId xmlns:p14="http://schemas.microsoft.com/office/powerpoint/2010/main" val="9462538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b="1" dirty="0" smtClean="0"/>
              <a:t>1.1 什么是故障安全</a:t>
            </a:r>
            <a:r>
              <a:rPr lang="zh-CN" altLang="zh-CN" dirty="0" smtClean="0"/>
              <a:t> </a:t>
            </a:r>
          </a:p>
          <a:p>
            <a:r>
              <a:rPr lang="zh-CN" altLang="zh-CN" dirty="0" smtClean="0"/>
              <a:t>故障安全，指的是当设备发生故障时，能将其自动导向安全位置或状态的技术。最早应用于铁路的信号系统，不仅涉及到系统的可靠性评估等理论和算法，还要涉及到信号的连锁、系统的冗余技术、故障的检测和报警技术、应用的顶替技术等各种软件和硬件的技术，是一门综合性很强的科学。故障安全原则目前被应用在许多场合，在各行业中也都有具体的系统或者产品来实现故障安全的原则。 </a:t>
            </a:r>
          </a:p>
          <a:p>
            <a:r>
              <a:rPr lang="zh-CN" altLang="zh-CN" b="1" dirty="0" smtClean="0"/>
              <a:t>1.2 什么是功能安全</a:t>
            </a:r>
            <a:r>
              <a:rPr lang="zh-CN" altLang="zh-CN" dirty="0" smtClean="0"/>
              <a:t> </a:t>
            </a:r>
          </a:p>
          <a:p>
            <a:r>
              <a:rPr lang="zh-CN" altLang="zh-CN" dirty="0" smtClean="0"/>
              <a:t>在机械行业，涉及到机械安全方面的规定，往往都要求所设计的机械设备在正常使用期间，其操作、装配以及维护过程中不应存在潜在的人身危害。因此，设备制造商在设计过程中应该遵循一些基本的规范：</a:t>
            </a:r>
            <a:br>
              <a:rPr lang="zh-CN" altLang="zh-CN" dirty="0" smtClean="0"/>
            </a:br>
            <a:r>
              <a:rPr lang="zh-CN" altLang="zh-CN" dirty="0" smtClean="0"/>
              <a:t>1） 在研发或制造过程中，应尽可能的消除或者减小风险</a:t>
            </a:r>
            <a:br>
              <a:rPr lang="zh-CN" altLang="zh-CN" dirty="0" smtClean="0"/>
            </a:br>
            <a:r>
              <a:rPr lang="zh-CN" altLang="zh-CN" dirty="0" smtClean="0"/>
              <a:t>2） 如果风险无法消除，则应当制定必要的检测规范来将风险规避到一定的范围内</a:t>
            </a:r>
            <a:br>
              <a:rPr lang="zh-CN" altLang="zh-CN" dirty="0" smtClean="0"/>
            </a:br>
            <a:r>
              <a:rPr lang="zh-CN" altLang="zh-CN" dirty="0" smtClean="0"/>
              <a:t>3） 对于所采取的检测方法自身存在缺陷而无法防范的风险，应及时通知用户</a:t>
            </a:r>
            <a:br>
              <a:rPr lang="zh-CN" altLang="zh-CN" dirty="0" smtClean="0"/>
            </a:br>
            <a:r>
              <a:rPr lang="zh-CN" altLang="zh-CN" dirty="0" smtClean="0"/>
              <a:t>因此，除了设备自身机械方面的缺陷或损坏导致的风险，设备产生的危害还来自于在其完成正常功能的过程中，由于功能失败而导致的危险。</a:t>
            </a:r>
            <a:br>
              <a:rPr lang="zh-CN" altLang="zh-CN" dirty="0" smtClean="0"/>
            </a:br>
            <a:r>
              <a:rPr lang="zh-CN" altLang="zh-CN" dirty="0" smtClean="0"/>
              <a:t>按照IEC61508定义的功能安全为：与受控设备（EUC）或受控设备的控制系统（或过程）有关的整体安全的组成部分，它决定于电气/电子/可编程设备（E/E/PE）安全相关系统、其他技术安全相关系统和外部风险降低设施功能的的正确执行。</a:t>
            </a:r>
          </a:p>
          <a:p>
            <a:endParaRPr lang="zh-CN" altLang="en-US" dirty="0"/>
          </a:p>
        </p:txBody>
      </p:sp>
      <p:sp>
        <p:nvSpPr>
          <p:cNvPr id="4" name="灯片编号占位符 3"/>
          <p:cNvSpPr>
            <a:spLocks noGrp="1"/>
          </p:cNvSpPr>
          <p:nvPr>
            <p:ph type="sldNum" sz="quarter" idx="10"/>
          </p:nvPr>
        </p:nvSpPr>
        <p:spPr/>
        <p:txBody>
          <a:bodyPr/>
          <a:lstStyle/>
          <a:p>
            <a:fld id="{1B269966-935B-4A9E-96CB-5B7BD0985D9A}" type="slidenum">
              <a:rPr lang="zh-CN" altLang="en-US" smtClean="0"/>
              <a:t>6</a:t>
            </a:fld>
            <a:endParaRPr lang="zh-CN" altLang="en-US"/>
          </a:p>
        </p:txBody>
      </p:sp>
    </p:spTree>
    <p:extLst>
      <p:ext uri="{BB962C8B-B14F-4D97-AF65-F5344CB8AC3E}">
        <p14:creationId xmlns:p14="http://schemas.microsoft.com/office/powerpoint/2010/main" val="389834978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B269966-935B-4A9E-96CB-5B7BD0985D9A}" type="slidenum">
              <a:rPr lang="zh-CN" altLang="en-US" smtClean="0"/>
              <a:t>32</a:t>
            </a:fld>
            <a:endParaRPr lang="zh-CN" altLang="en-US"/>
          </a:p>
        </p:txBody>
      </p:sp>
    </p:spTree>
    <p:extLst>
      <p:ext uri="{BB962C8B-B14F-4D97-AF65-F5344CB8AC3E}">
        <p14:creationId xmlns:p14="http://schemas.microsoft.com/office/powerpoint/2010/main" val="94625383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B269966-935B-4A9E-96CB-5B7BD0985D9A}" type="slidenum">
              <a:rPr lang="zh-CN" altLang="en-US" smtClean="0"/>
              <a:t>33</a:t>
            </a:fld>
            <a:endParaRPr lang="zh-CN" altLang="en-US"/>
          </a:p>
        </p:txBody>
      </p:sp>
    </p:spTree>
    <p:extLst>
      <p:ext uri="{BB962C8B-B14F-4D97-AF65-F5344CB8AC3E}">
        <p14:creationId xmlns:p14="http://schemas.microsoft.com/office/powerpoint/2010/main" val="112523238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B269966-935B-4A9E-96CB-5B7BD0985D9A}" type="slidenum">
              <a:rPr lang="zh-CN" altLang="en-US" smtClean="0"/>
              <a:t>34</a:t>
            </a:fld>
            <a:endParaRPr lang="zh-CN" altLang="en-US"/>
          </a:p>
        </p:txBody>
      </p:sp>
    </p:spTree>
    <p:extLst>
      <p:ext uri="{BB962C8B-B14F-4D97-AF65-F5344CB8AC3E}">
        <p14:creationId xmlns:p14="http://schemas.microsoft.com/office/powerpoint/2010/main" val="115923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buFont typeface="Arial" panose="020B0604020202020204" pitchFamily="34" charset="0"/>
              <a:buNone/>
              <a:defRPr/>
            </a:pPr>
            <a:r>
              <a:rPr lang="zh-CN" altLang="en-US" dirty="0" smtClean="0"/>
              <a:t>提供服务：</a:t>
            </a:r>
            <a:endParaRPr lang="en-US" altLang="zh-CN" dirty="0" smtClean="0"/>
          </a:p>
          <a:p>
            <a:pPr marL="342900" indent="-342900">
              <a:buFont typeface="Arial" panose="020B0604020202020204" pitchFamily="34" charset="0"/>
              <a:buChar char="•"/>
              <a:defRPr/>
            </a:pPr>
            <a:r>
              <a:rPr lang="zh-CN" altLang="en-US" dirty="0" smtClean="0"/>
              <a:t>引入</a:t>
            </a:r>
            <a:r>
              <a:rPr lang="en-US" altLang="zh-CN" dirty="0" smtClean="0"/>
              <a:t>IEC61508</a:t>
            </a:r>
            <a:r>
              <a:rPr lang="zh-CN" altLang="en-US" dirty="0" smtClean="0"/>
              <a:t>标准的功能安全管理（</a:t>
            </a:r>
            <a:r>
              <a:rPr lang="en-US" altLang="zh-CN" dirty="0" smtClean="0"/>
              <a:t>FSM</a:t>
            </a:r>
            <a:r>
              <a:rPr lang="zh-CN" altLang="en-US" dirty="0" smtClean="0"/>
              <a:t>）时提供支持，考虑现有的质量管理体系，如</a:t>
            </a:r>
            <a:r>
              <a:rPr lang="en-US" altLang="zh-CN" dirty="0" smtClean="0"/>
              <a:t>ISO 9001 </a:t>
            </a:r>
          </a:p>
          <a:p>
            <a:pPr marL="342900" indent="-342900">
              <a:buFont typeface="Arial" panose="020B0604020202020204" pitchFamily="34" charset="0"/>
              <a:buChar char="•"/>
              <a:defRPr/>
            </a:pPr>
            <a:r>
              <a:rPr lang="zh-CN" altLang="en-US" dirty="0" smtClean="0"/>
              <a:t>优化开发程序提供帮助 </a:t>
            </a:r>
          </a:p>
          <a:p>
            <a:pPr marL="342900" indent="-342900">
              <a:buFont typeface="Arial" panose="020B0604020202020204" pitchFamily="34" charset="0"/>
              <a:buChar char="•"/>
              <a:defRPr/>
            </a:pPr>
            <a:r>
              <a:rPr lang="zh-CN" altLang="en-US" dirty="0" smtClean="0"/>
              <a:t>创造一个安全计划时提供支持 </a:t>
            </a:r>
          </a:p>
          <a:p>
            <a:pPr marL="342900" indent="-342900">
              <a:buFont typeface="Arial" panose="020B0604020202020204" pitchFamily="34" charset="0"/>
              <a:buChar char="•"/>
              <a:defRPr/>
            </a:pPr>
            <a:r>
              <a:rPr lang="zh-CN" altLang="en-US" dirty="0" smtClean="0"/>
              <a:t>帮助创建安全要求规范 </a:t>
            </a:r>
          </a:p>
          <a:p>
            <a:pPr marL="342900" indent="-342900">
              <a:buFont typeface="Arial" panose="020B0604020202020204" pitchFamily="34" charset="0"/>
              <a:buChar char="•"/>
              <a:defRPr/>
            </a:pPr>
            <a:r>
              <a:rPr lang="zh-CN" altLang="en-US" dirty="0" smtClean="0"/>
              <a:t>参与和支持详细的系统分析</a:t>
            </a:r>
          </a:p>
          <a:p>
            <a:endParaRPr lang="zh-CN" altLang="en-US" dirty="0"/>
          </a:p>
        </p:txBody>
      </p:sp>
      <p:sp>
        <p:nvSpPr>
          <p:cNvPr id="4" name="灯片编号占位符 3"/>
          <p:cNvSpPr>
            <a:spLocks noGrp="1"/>
          </p:cNvSpPr>
          <p:nvPr>
            <p:ph type="sldNum" sz="quarter" idx="10"/>
          </p:nvPr>
        </p:nvSpPr>
        <p:spPr/>
        <p:txBody>
          <a:bodyPr/>
          <a:lstStyle/>
          <a:p>
            <a:fld id="{1B269966-935B-4A9E-96CB-5B7BD0985D9A}" type="slidenum">
              <a:rPr lang="zh-CN" altLang="en-US" smtClean="0"/>
              <a:t>8</a:t>
            </a:fld>
            <a:endParaRPr lang="zh-CN" altLang="en-US"/>
          </a:p>
        </p:txBody>
      </p:sp>
    </p:spTree>
    <p:extLst>
      <p:ext uri="{BB962C8B-B14F-4D97-AF65-F5344CB8AC3E}">
        <p14:creationId xmlns:p14="http://schemas.microsoft.com/office/powerpoint/2010/main" val="38983497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buFont typeface="Arial" panose="020B0604020202020204" pitchFamily="34" charset="0"/>
              <a:buNone/>
              <a:defRPr/>
            </a:pPr>
            <a:r>
              <a:rPr lang="zh-CN" altLang="en-US" dirty="0" smtClean="0"/>
              <a:t>提供服务：</a:t>
            </a:r>
            <a:endParaRPr lang="en-US" altLang="zh-CN" dirty="0" smtClean="0"/>
          </a:p>
          <a:p>
            <a:pPr marL="342900" indent="-342900">
              <a:buFont typeface="Arial" panose="020B0604020202020204" pitchFamily="34" charset="0"/>
              <a:buChar char="•"/>
              <a:defRPr/>
            </a:pPr>
            <a:r>
              <a:rPr lang="zh-CN" altLang="en-US" dirty="0" smtClean="0"/>
              <a:t>引入</a:t>
            </a:r>
            <a:r>
              <a:rPr lang="en-US" altLang="zh-CN" dirty="0" smtClean="0"/>
              <a:t>IEC61508</a:t>
            </a:r>
            <a:r>
              <a:rPr lang="zh-CN" altLang="en-US" dirty="0" smtClean="0"/>
              <a:t>标准的功能安全管理（</a:t>
            </a:r>
            <a:r>
              <a:rPr lang="en-US" altLang="zh-CN" dirty="0" smtClean="0"/>
              <a:t>FSM</a:t>
            </a:r>
            <a:r>
              <a:rPr lang="zh-CN" altLang="en-US" dirty="0" smtClean="0"/>
              <a:t>）时提供支持，考虑现有的质量管理体系，如</a:t>
            </a:r>
            <a:r>
              <a:rPr lang="en-US" altLang="zh-CN" dirty="0" smtClean="0"/>
              <a:t>ISO 9001 </a:t>
            </a:r>
          </a:p>
          <a:p>
            <a:pPr marL="342900" indent="-342900">
              <a:buFont typeface="Arial" panose="020B0604020202020204" pitchFamily="34" charset="0"/>
              <a:buChar char="•"/>
              <a:defRPr/>
            </a:pPr>
            <a:r>
              <a:rPr lang="zh-CN" altLang="en-US" dirty="0" smtClean="0"/>
              <a:t>优化开发程序提供帮助 </a:t>
            </a:r>
          </a:p>
          <a:p>
            <a:pPr marL="342900" indent="-342900">
              <a:buFont typeface="Arial" panose="020B0604020202020204" pitchFamily="34" charset="0"/>
              <a:buChar char="•"/>
              <a:defRPr/>
            </a:pPr>
            <a:r>
              <a:rPr lang="zh-CN" altLang="en-US" dirty="0" smtClean="0"/>
              <a:t>创造一个安全计划时提供支持 </a:t>
            </a:r>
          </a:p>
          <a:p>
            <a:pPr marL="342900" indent="-342900">
              <a:buFont typeface="Arial" panose="020B0604020202020204" pitchFamily="34" charset="0"/>
              <a:buChar char="•"/>
              <a:defRPr/>
            </a:pPr>
            <a:r>
              <a:rPr lang="zh-CN" altLang="en-US" dirty="0" smtClean="0"/>
              <a:t>帮助创建安全要求规范 </a:t>
            </a:r>
          </a:p>
          <a:p>
            <a:pPr marL="342900" indent="-342900">
              <a:buFont typeface="Arial" panose="020B0604020202020204" pitchFamily="34" charset="0"/>
              <a:buChar char="•"/>
              <a:defRPr/>
            </a:pPr>
            <a:r>
              <a:rPr lang="zh-CN" altLang="en-US" dirty="0" smtClean="0"/>
              <a:t>参与和支持详细的系统分析</a:t>
            </a:r>
          </a:p>
          <a:p>
            <a:endParaRPr lang="zh-CN" altLang="en-US" dirty="0"/>
          </a:p>
        </p:txBody>
      </p:sp>
      <p:sp>
        <p:nvSpPr>
          <p:cNvPr id="4" name="灯片编号占位符 3"/>
          <p:cNvSpPr>
            <a:spLocks noGrp="1"/>
          </p:cNvSpPr>
          <p:nvPr>
            <p:ph type="sldNum" sz="quarter" idx="10"/>
          </p:nvPr>
        </p:nvSpPr>
        <p:spPr/>
        <p:txBody>
          <a:bodyPr/>
          <a:lstStyle/>
          <a:p>
            <a:fld id="{1B269966-935B-4A9E-96CB-5B7BD0985D9A}" type="slidenum">
              <a:rPr lang="zh-CN" altLang="en-US" smtClean="0"/>
              <a:t>9</a:t>
            </a:fld>
            <a:endParaRPr lang="zh-CN" altLang="en-US"/>
          </a:p>
        </p:txBody>
      </p:sp>
    </p:spTree>
    <p:extLst>
      <p:ext uri="{BB962C8B-B14F-4D97-AF65-F5344CB8AC3E}">
        <p14:creationId xmlns:p14="http://schemas.microsoft.com/office/powerpoint/2010/main" val="38983497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buFont typeface="Arial" panose="020B0604020202020204" pitchFamily="34" charset="0"/>
              <a:buNone/>
              <a:defRPr/>
            </a:pPr>
            <a:r>
              <a:rPr lang="zh-CN" altLang="en-US" dirty="0" smtClean="0"/>
              <a:t>提供服务：</a:t>
            </a:r>
            <a:endParaRPr lang="en-US" altLang="zh-CN" dirty="0" smtClean="0"/>
          </a:p>
          <a:p>
            <a:pPr marL="342900" indent="-342900">
              <a:buFont typeface="Arial" panose="020B0604020202020204" pitchFamily="34" charset="0"/>
              <a:buChar char="•"/>
              <a:defRPr/>
            </a:pPr>
            <a:r>
              <a:rPr lang="zh-CN" altLang="en-US" dirty="0" smtClean="0"/>
              <a:t>引入</a:t>
            </a:r>
            <a:r>
              <a:rPr lang="en-US" altLang="zh-CN" dirty="0" smtClean="0"/>
              <a:t>IEC61508</a:t>
            </a:r>
            <a:r>
              <a:rPr lang="zh-CN" altLang="en-US" dirty="0" smtClean="0"/>
              <a:t>标准的功能安全管理（</a:t>
            </a:r>
            <a:r>
              <a:rPr lang="en-US" altLang="zh-CN" dirty="0" smtClean="0"/>
              <a:t>FSM</a:t>
            </a:r>
            <a:r>
              <a:rPr lang="zh-CN" altLang="en-US" dirty="0" smtClean="0"/>
              <a:t>）时提供支持，考虑现有的质量管理体系，如</a:t>
            </a:r>
            <a:r>
              <a:rPr lang="en-US" altLang="zh-CN" dirty="0" smtClean="0"/>
              <a:t>ISO 9001 </a:t>
            </a:r>
          </a:p>
          <a:p>
            <a:pPr marL="342900" indent="-342900">
              <a:buFont typeface="Arial" panose="020B0604020202020204" pitchFamily="34" charset="0"/>
              <a:buChar char="•"/>
              <a:defRPr/>
            </a:pPr>
            <a:r>
              <a:rPr lang="zh-CN" altLang="en-US" dirty="0" smtClean="0"/>
              <a:t>优化开发程序提供帮助 </a:t>
            </a:r>
          </a:p>
          <a:p>
            <a:pPr marL="342900" indent="-342900">
              <a:buFont typeface="Arial" panose="020B0604020202020204" pitchFamily="34" charset="0"/>
              <a:buChar char="•"/>
              <a:defRPr/>
            </a:pPr>
            <a:r>
              <a:rPr lang="zh-CN" altLang="en-US" dirty="0" smtClean="0"/>
              <a:t>创造一个安全计划时提供支持 </a:t>
            </a:r>
          </a:p>
          <a:p>
            <a:pPr marL="342900" indent="-342900">
              <a:buFont typeface="Arial" panose="020B0604020202020204" pitchFamily="34" charset="0"/>
              <a:buChar char="•"/>
              <a:defRPr/>
            </a:pPr>
            <a:r>
              <a:rPr lang="zh-CN" altLang="en-US" dirty="0" smtClean="0"/>
              <a:t>帮助创建安全要求规范 </a:t>
            </a:r>
          </a:p>
          <a:p>
            <a:pPr marL="342900" indent="-342900">
              <a:buFont typeface="Arial" panose="020B0604020202020204" pitchFamily="34" charset="0"/>
              <a:buChar char="•"/>
              <a:defRPr/>
            </a:pPr>
            <a:r>
              <a:rPr lang="zh-CN" altLang="en-US" dirty="0" smtClean="0"/>
              <a:t>参与和支持详细的系统分析</a:t>
            </a:r>
          </a:p>
          <a:p>
            <a:endParaRPr lang="zh-CN" altLang="en-US" dirty="0"/>
          </a:p>
        </p:txBody>
      </p:sp>
      <p:sp>
        <p:nvSpPr>
          <p:cNvPr id="4" name="灯片编号占位符 3"/>
          <p:cNvSpPr>
            <a:spLocks noGrp="1"/>
          </p:cNvSpPr>
          <p:nvPr>
            <p:ph type="sldNum" sz="quarter" idx="10"/>
          </p:nvPr>
        </p:nvSpPr>
        <p:spPr/>
        <p:txBody>
          <a:bodyPr/>
          <a:lstStyle/>
          <a:p>
            <a:fld id="{1B269966-935B-4A9E-96CB-5B7BD0985D9A}" type="slidenum">
              <a:rPr lang="zh-CN" altLang="en-US" smtClean="0"/>
              <a:t>10</a:t>
            </a:fld>
            <a:endParaRPr lang="zh-CN" altLang="en-US"/>
          </a:p>
        </p:txBody>
      </p:sp>
    </p:spTree>
    <p:extLst>
      <p:ext uri="{BB962C8B-B14F-4D97-AF65-F5344CB8AC3E}">
        <p14:creationId xmlns:p14="http://schemas.microsoft.com/office/powerpoint/2010/main" val="38983497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buFont typeface="Arial" panose="020B0604020202020204" pitchFamily="34" charset="0"/>
              <a:buNone/>
              <a:defRPr/>
            </a:pPr>
            <a:r>
              <a:rPr lang="zh-CN" altLang="en-US" dirty="0" smtClean="0"/>
              <a:t>提供服务：</a:t>
            </a:r>
            <a:endParaRPr lang="en-US" altLang="zh-CN" dirty="0" smtClean="0"/>
          </a:p>
          <a:p>
            <a:pPr marL="342900" indent="-342900">
              <a:buFont typeface="Arial" panose="020B0604020202020204" pitchFamily="34" charset="0"/>
              <a:buChar char="•"/>
              <a:defRPr/>
            </a:pPr>
            <a:r>
              <a:rPr lang="zh-CN" altLang="en-US" dirty="0" smtClean="0"/>
              <a:t>引入</a:t>
            </a:r>
            <a:r>
              <a:rPr lang="en-US" altLang="zh-CN" dirty="0" smtClean="0"/>
              <a:t>IEC61508</a:t>
            </a:r>
            <a:r>
              <a:rPr lang="zh-CN" altLang="en-US" dirty="0" smtClean="0"/>
              <a:t>标准的功能安全管理（</a:t>
            </a:r>
            <a:r>
              <a:rPr lang="en-US" altLang="zh-CN" dirty="0" smtClean="0"/>
              <a:t>FSM</a:t>
            </a:r>
            <a:r>
              <a:rPr lang="zh-CN" altLang="en-US" dirty="0" smtClean="0"/>
              <a:t>）时提供支持，考虑现有的质量管理体系，如</a:t>
            </a:r>
            <a:r>
              <a:rPr lang="en-US" altLang="zh-CN" dirty="0" smtClean="0"/>
              <a:t>ISO 9001 </a:t>
            </a:r>
          </a:p>
          <a:p>
            <a:pPr marL="342900" indent="-342900">
              <a:buFont typeface="Arial" panose="020B0604020202020204" pitchFamily="34" charset="0"/>
              <a:buChar char="•"/>
              <a:defRPr/>
            </a:pPr>
            <a:r>
              <a:rPr lang="zh-CN" altLang="en-US" dirty="0" smtClean="0"/>
              <a:t>优化开发程序提供帮助 </a:t>
            </a:r>
          </a:p>
          <a:p>
            <a:pPr marL="342900" indent="-342900">
              <a:buFont typeface="Arial" panose="020B0604020202020204" pitchFamily="34" charset="0"/>
              <a:buChar char="•"/>
              <a:defRPr/>
            </a:pPr>
            <a:r>
              <a:rPr lang="zh-CN" altLang="en-US" dirty="0" smtClean="0"/>
              <a:t>创造一个安全计划时提供支持 </a:t>
            </a:r>
          </a:p>
          <a:p>
            <a:pPr marL="342900" indent="-342900">
              <a:buFont typeface="Arial" panose="020B0604020202020204" pitchFamily="34" charset="0"/>
              <a:buChar char="•"/>
              <a:defRPr/>
            </a:pPr>
            <a:r>
              <a:rPr lang="zh-CN" altLang="en-US" dirty="0" smtClean="0"/>
              <a:t>帮助创建安全要求规范 </a:t>
            </a:r>
          </a:p>
          <a:p>
            <a:pPr marL="342900" indent="-342900">
              <a:buFont typeface="Arial" panose="020B0604020202020204" pitchFamily="34" charset="0"/>
              <a:buChar char="•"/>
              <a:defRPr/>
            </a:pPr>
            <a:r>
              <a:rPr lang="zh-CN" altLang="en-US" dirty="0" smtClean="0"/>
              <a:t>参与和支持详细的系统分析</a:t>
            </a:r>
          </a:p>
          <a:p>
            <a:endParaRPr lang="zh-CN" altLang="en-US" dirty="0"/>
          </a:p>
        </p:txBody>
      </p:sp>
      <p:sp>
        <p:nvSpPr>
          <p:cNvPr id="4" name="灯片编号占位符 3"/>
          <p:cNvSpPr>
            <a:spLocks noGrp="1"/>
          </p:cNvSpPr>
          <p:nvPr>
            <p:ph type="sldNum" sz="quarter" idx="10"/>
          </p:nvPr>
        </p:nvSpPr>
        <p:spPr/>
        <p:txBody>
          <a:bodyPr/>
          <a:lstStyle/>
          <a:p>
            <a:fld id="{1B269966-935B-4A9E-96CB-5B7BD0985D9A}" type="slidenum">
              <a:rPr lang="zh-CN" altLang="en-US" smtClean="0"/>
              <a:t>11</a:t>
            </a:fld>
            <a:endParaRPr lang="zh-CN" altLang="en-US"/>
          </a:p>
        </p:txBody>
      </p:sp>
    </p:spTree>
    <p:extLst>
      <p:ext uri="{BB962C8B-B14F-4D97-AF65-F5344CB8AC3E}">
        <p14:creationId xmlns:p14="http://schemas.microsoft.com/office/powerpoint/2010/main" val="38983497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幻灯片图像占位符 1"/>
          <p:cNvSpPr>
            <a:spLocks noGrp="1" noRot="1" noChangeAspect="1" noTextEdit="1"/>
          </p:cNvSpPr>
          <p:nvPr>
            <p:ph type="sldImg"/>
          </p:nvPr>
        </p:nvSpPr>
        <p:spPr>
          <a:xfrm>
            <a:off x="381000" y="685800"/>
            <a:ext cx="6096000" cy="3429000"/>
          </a:xfrm>
        </p:spPr>
      </p:sp>
      <p:sp>
        <p:nvSpPr>
          <p:cNvPr id="9728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dirty="0" smtClean="0"/>
          </a:p>
        </p:txBody>
      </p:sp>
      <p:sp>
        <p:nvSpPr>
          <p:cNvPr id="4" name="灯片编号占位符 3"/>
          <p:cNvSpPr>
            <a:spLocks noGrp="1"/>
          </p:cNvSpPr>
          <p:nvPr>
            <p:ph type="sldNum" sz="quarter" idx="5"/>
          </p:nvPr>
        </p:nvSpPr>
        <p:spPr/>
        <p:txBody>
          <a:bodyPr/>
          <a:lstStyle/>
          <a:p>
            <a:pPr>
              <a:defRPr/>
            </a:pPr>
            <a:fld id="{B2CEDE1C-F517-4ED1-A3C6-50B4AA009B4A}" type="slidenum">
              <a:rPr lang="zh-CN" altLang="en-US" smtClean="0"/>
              <a:pPr>
                <a:defRPr/>
              </a:pPr>
              <a:t>14</a:t>
            </a:fld>
            <a:endParaRPr lang="en-US"/>
          </a:p>
        </p:txBody>
      </p:sp>
    </p:spTree>
    <p:extLst>
      <p:ext uri="{BB962C8B-B14F-4D97-AF65-F5344CB8AC3E}">
        <p14:creationId xmlns:p14="http://schemas.microsoft.com/office/powerpoint/2010/main" val="12314177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幻灯片图像占位符 1"/>
          <p:cNvSpPr>
            <a:spLocks noGrp="1" noRot="1" noChangeAspect="1" noTextEdit="1"/>
          </p:cNvSpPr>
          <p:nvPr>
            <p:ph type="sldImg"/>
          </p:nvPr>
        </p:nvSpPr>
        <p:spPr>
          <a:xfrm>
            <a:off x="381000" y="685800"/>
            <a:ext cx="6096000" cy="3429000"/>
          </a:xfrm>
        </p:spPr>
      </p:sp>
      <p:sp>
        <p:nvSpPr>
          <p:cNvPr id="9830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zh-CN" smtClean="0"/>
              <a:t>系统采用三重化冗余结构，体现在控制回路中，包括输入模块、控制器和输出模块。</a:t>
            </a:r>
            <a:r>
              <a:rPr lang="zh-CN" altLang="en-US" smtClean="0"/>
              <a:t>黄色区域</a:t>
            </a:r>
            <a:r>
              <a:rPr lang="zh-CN" altLang="zh-CN" smtClean="0"/>
              <a:t>为安全相关部分，</a:t>
            </a:r>
            <a:r>
              <a:rPr lang="zh-CN" altLang="en-US" smtClean="0"/>
              <a:t>其他</a:t>
            </a:r>
            <a:r>
              <a:rPr lang="zh-CN" altLang="zh-CN" smtClean="0"/>
              <a:t>区域为完全安全无关的部分。</a:t>
            </a:r>
          </a:p>
          <a:p>
            <a:r>
              <a:rPr lang="zh-CN" altLang="zh-CN" smtClean="0"/>
              <a:t>工程师站和操作员站通过以太网与通讯控制器相连，对</a:t>
            </a:r>
            <a:r>
              <a:rPr lang="en-US" altLang="zh-CN" smtClean="0"/>
              <a:t>GSPS</a:t>
            </a:r>
            <a:r>
              <a:rPr lang="zh-CN" altLang="zh-CN" smtClean="0"/>
              <a:t>系统进行工程组态和状态监视；通讯模块用于和第三方系统进行通讯，采用</a:t>
            </a:r>
            <a:r>
              <a:rPr lang="en-US" altLang="zh-CN" smtClean="0"/>
              <a:t>Modbus RTU</a:t>
            </a:r>
            <a:r>
              <a:rPr lang="zh-CN" altLang="zh-CN" smtClean="0"/>
              <a:t>协议，</a:t>
            </a:r>
            <a:r>
              <a:rPr lang="en-US" altLang="zh-CN" smtClean="0"/>
              <a:t>GSPS</a:t>
            </a:r>
            <a:r>
              <a:rPr lang="zh-CN" altLang="zh-CN" smtClean="0"/>
              <a:t>侧为</a:t>
            </a:r>
            <a:r>
              <a:rPr lang="en-US" altLang="zh-CN" smtClean="0"/>
              <a:t>MODBUS</a:t>
            </a:r>
            <a:r>
              <a:rPr lang="zh-CN" altLang="zh-CN" smtClean="0"/>
              <a:t>从站，第三方系统侧为</a:t>
            </a:r>
            <a:r>
              <a:rPr lang="en-US" altLang="zh-CN" smtClean="0"/>
              <a:t>MODBUS</a:t>
            </a:r>
            <a:r>
              <a:rPr lang="zh-CN" altLang="zh-CN" smtClean="0"/>
              <a:t>主站。</a:t>
            </a:r>
          </a:p>
          <a:p>
            <a:r>
              <a:rPr lang="zh-CN" altLang="zh-CN" smtClean="0"/>
              <a:t>通讯模块冗余配置；控制器三重化配置，三重化的控制器物理上独立；</a:t>
            </a:r>
            <a:r>
              <a:rPr lang="en-US" altLang="zh-CN" smtClean="0"/>
              <a:t>IO</a:t>
            </a:r>
            <a:r>
              <a:rPr lang="zh-CN" altLang="zh-CN" smtClean="0"/>
              <a:t>通道三重化配置，三重化的</a:t>
            </a:r>
            <a:r>
              <a:rPr lang="en-US" altLang="zh-CN" smtClean="0"/>
              <a:t>IO</a:t>
            </a:r>
            <a:r>
              <a:rPr lang="zh-CN" altLang="zh-CN" smtClean="0"/>
              <a:t>通道物理上在一个模块中（一块</a:t>
            </a:r>
            <a:r>
              <a:rPr lang="en-US" altLang="zh-CN" smtClean="0"/>
              <a:t>PCB</a:t>
            </a:r>
            <a:r>
              <a:rPr lang="zh-CN" altLang="zh-CN" smtClean="0"/>
              <a:t>上），每个</a:t>
            </a:r>
            <a:r>
              <a:rPr lang="en-US" altLang="zh-CN" smtClean="0"/>
              <a:t>IO</a:t>
            </a:r>
            <a:r>
              <a:rPr lang="zh-CN" altLang="zh-CN" smtClean="0"/>
              <a:t>模块可冗余配置（可选）；三重化的</a:t>
            </a:r>
            <a:r>
              <a:rPr lang="en-US" altLang="zh-CN" smtClean="0"/>
              <a:t>IO</a:t>
            </a:r>
            <a:r>
              <a:rPr lang="zh-CN" altLang="zh-CN" smtClean="0"/>
              <a:t>通道对应同一个端子板，端子板不支持冗余。</a:t>
            </a:r>
            <a:endParaRPr lang="zh-CN" altLang="en-US" smtClean="0"/>
          </a:p>
        </p:txBody>
      </p:sp>
      <p:sp>
        <p:nvSpPr>
          <p:cNvPr id="4" name="灯片编号占位符 3"/>
          <p:cNvSpPr>
            <a:spLocks noGrp="1"/>
          </p:cNvSpPr>
          <p:nvPr>
            <p:ph type="sldNum" sz="quarter" idx="5"/>
          </p:nvPr>
        </p:nvSpPr>
        <p:spPr/>
        <p:txBody>
          <a:bodyPr/>
          <a:lstStyle/>
          <a:p>
            <a:pPr>
              <a:defRPr/>
            </a:pPr>
            <a:fld id="{1C934D30-DA65-43CA-AF98-5109C6947746}" type="slidenum">
              <a:rPr lang="zh-CN" altLang="en-US" smtClean="0"/>
              <a:pPr>
                <a:defRPr/>
              </a:pPr>
              <a:t>15</a:t>
            </a:fld>
            <a:endParaRPr lang="en-US"/>
          </a:p>
        </p:txBody>
      </p:sp>
    </p:spTree>
    <p:extLst>
      <p:ext uri="{BB962C8B-B14F-4D97-AF65-F5344CB8AC3E}">
        <p14:creationId xmlns:p14="http://schemas.microsoft.com/office/powerpoint/2010/main" val="11487328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幻灯片图像占位符 1"/>
          <p:cNvSpPr>
            <a:spLocks noGrp="1" noRot="1" noChangeAspect="1" noTextEdit="1"/>
          </p:cNvSpPr>
          <p:nvPr>
            <p:ph type="sldImg"/>
          </p:nvPr>
        </p:nvSpPr>
        <p:spPr>
          <a:xfrm>
            <a:off x="381000" y="685800"/>
            <a:ext cx="6096000" cy="3429000"/>
          </a:xfrm>
        </p:spPr>
      </p:sp>
      <p:sp>
        <p:nvSpPr>
          <p:cNvPr id="10547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smtClean="0"/>
          </a:p>
        </p:txBody>
      </p:sp>
      <p:sp>
        <p:nvSpPr>
          <p:cNvPr id="4" name="灯片编号占位符 3"/>
          <p:cNvSpPr>
            <a:spLocks noGrp="1"/>
          </p:cNvSpPr>
          <p:nvPr>
            <p:ph type="sldNum" sz="quarter" idx="5"/>
          </p:nvPr>
        </p:nvSpPr>
        <p:spPr/>
        <p:txBody>
          <a:bodyPr/>
          <a:lstStyle/>
          <a:p>
            <a:pPr>
              <a:defRPr/>
            </a:pPr>
            <a:fld id="{16250A91-F177-487D-864E-22278E0B49FE}" type="slidenum">
              <a:rPr lang="zh-CN" altLang="en-US" smtClean="0"/>
              <a:pPr>
                <a:defRPr/>
              </a:pPr>
              <a:t>18</a:t>
            </a:fld>
            <a:endParaRPr lang="en-US"/>
          </a:p>
        </p:txBody>
      </p:sp>
    </p:spTree>
    <p:extLst>
      <p:ext uri="{BB962C8B-B14F-4D97-AF65-F5344CB8AC3E}">
        <p14:creationId xmlns:p14="http://schemas.microsoft.com/office/powerpoint/2010/main" val="179673608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2.jpe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7.jpeg"/></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jpe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6_自定义版式">
    <p:spTree>
      <p:nvGrpSpPr>
        <p:cNvPr id="1" name=""/>
        <p:cNvGrpSpPr/>
        <p:nvPr/>
      </p:nvGrpSpPr>
      <p:grpSpPr>
        <a:xfrm>
          <a:off x="0" y="0"/>
          <a:ext cx="0" cy="0"/>
          <a:chOff x="0" y="0"/>
          <a:chExt cx="0" cy="0"/>
        </a:xfrm>
      </p:grpSpPr>
      <p:sp>
        <p:nvSpPr>
          <p:cNvPr id="40" name="文本框 39">
            <a:extLst>
              <a:ext uri="{FF2B5EF4-FFF2-40B4-BE49-F238E27FC236}">
                <a16:creationId xmlns:a16="http://schemas.microsoft.com/office/drawing/2014/main" id="{852F7382-77FA-47C5-9AAD-A766EFA8F0C5}"/>
              </a:ext>
            </a:extLst>
          </p:cNvPr>
          <p:cNvSpPr txBox="1"/>
          <p:nvPr userDrawn="1"/>
        </p:nvSpPr>
        <p:spPr>
          <a:xfrm>
            <a:off x="10410743" y="6562409"/>
            <a:ext cx="1781257" cy="215444"/>
          </a:xfrm>
          <a:prstGeom prst="rect">
            <a:avLst/>
          </a:prstGeom>
          <a:noFill/>
        </p:spPr>
        <p:txBody>
          <a:bodyPr wrap="none" rtlCol="0">
            <a:spAutoFit/>
          </a:bodyPr>
          <a:lstStyle/>
          <a:p>
            <a:r>
              <a:rPr lang="en-US" altLang="zh-CN" sz="800" dirty="0">
                <a:solidFill>
                  <a:schemeClr val="bg1">
                    <a:lumMod val="65000"/>
                  </a:schemeClr>
                </a:solidFill>
                <a:latin typeface="Arial" panose="020B0604020202020204" pitchFamily="34" charset="0"/>
                <a:cs typeface="Arial" panose="020B0604020202020204" pitchFamily="34" charset="0"/>
              </a:rPr>
              <a:t>HollySys Group. All rights reserved</a:t>
            </a:r>
            <a:endParaRPr lang="zh-CN" altLang="en-US" sz="800" dirty="0">
              <a:solidFill>
                <a:schemeClr val="bg1">
                  <a:lumMod val="65000"/>
                </a:schemeClr>
              </a:solidFill>
              <a:latin typeface="Arial" panose="020B0604020202020204" pitchFamily="34" charset="0"/>
              <a:cs typeface="Arial" panose="020B0604020202020204" pitchFamily="34" charset="0"/>
            </a:endParaRPr>
          </a:p>
        </p:txBody>
      </p:sp>
      <p:pic>
        <p:nvPicPr>
          <p:cNvPr id="3" name="图片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1714"/>
            <a:ext cx="12192000" cy="6856286"/>
          </a:xfrm>
          <a:prstGeom prst="rect">
            <a:avLst/>
          </a:prstGeom>
        </p:spPr>
      </p:pic>
      <p:cxnSp>
        <p:nvCxnSpPr>
          <p:cNvPr id="8" name="直接连接符 7"/>
          <p:cNvCxnSpPr/>
          <p:nvPr userDrawn="1"/>
        </p:nvCxnSpPr>
        <p:spPr>
          <a:xfrm>
            <a:off x="613317" y="3891776"/>
            <a:ext cx="5400000" cy="1714"/>
          </a:xfrm>
          <a:prstGeom prst="line">
            <a:avLst/>
          </a:prstGeom>
          <a:ln w="19050">
            <a:solidFill>
              <a:srgbClr val="115FA8"/>
            </a:solidFill>
          </a:ln>
        </p:spPr>
        <p:style>
          <a:lnRef idx="1">
            <a:schemeClr val="accent1"/>
          </a:lnRef>
          <a:fillRef idx="0">
            <a:schemeClr val="accent1"/>
          </a:fillRef>
          <a:effectRef idx="0">
            <a:schemeClr val="accent1"/>
          </a:effectRef>
          <a:fontRef idx="minor">
            <a:schemeClr val="tx1"/>
          </a:fontRef>
        </p:style>
      </p:cxnSp>
      <p:sp>
        <p:nvSpPr>
          <p:cNvPr id="6" name="Title 17">
            <a:extLst>
              <a:ext uri="{FF2B5EF4-FFF2-40B4-BE49-F238E27FC236}">
                <a16:creationId xmlns:a16="http://schemas.microsoft.com/office/drawing/2014/main" id="{12F5F54E-08A5-6344-BFD1-276793D76961}"/>
              </a:ext>
            </a:extLst>
          </p:cNvPr>
          <p:cNvSpPr>
            <a:spLocks noGrp="1"/>
          </p:cNvSpPr>
          <p:nvPr>
            <p:ph type="title" hasCustomPrompt="1"/>
          </p:nvPr>
        </p:nvSpPr>
        <p:spPr>
          <a:xfrm>
            <a:off x="483332" y="2098796"/>
            <a:ext cx="7801070" cy="1681473"/>
          </a:xfrm>
          <a:prstGeom prst="rect">
            <a:avLst/>
          </a:prstGeom>
        </p:spPr>
        <p:txBody>
          <a:bodyPr anchor="b"/>
          <a:lstStyle>
            <a:lvl1pPr algn="l">
              <a:lnSpc>
                <a:spcPts val="4999"/>
              </a:lnSpc>
              <a:defRPr sz="4400">
                <a:solidFill>
                  <a:srgbClr val="115FA8"/>
                </a:solidFill>
                <a:latin typeface="Arial" panose="020B0604020202020204" pitchFamily="34" charset="0"/>
                <a:cs typeface="Arial" panose="020B0604020202020204" pitchFamily="34" charset="0"/>
              </a:defRPr>
            </a:lvl1pPr>
          </a:lstStyle>
          <a:p>
            <a:r>
              <a:rPr lang="en-US" dirty="0"/>
              <a:t>Click to edit master </a:t>
            </a:r>
            <a:br>
              <a:rPr lang="en-US" dirty="0"/>
            </a:br>
            <a:r>
              <a:rPr lang="en-US" dirty="0"/>
              <a:t>title in sentence case</a:t>
            </a:r>
          </a:p>
        </p:txBody>
      </p:sp>
      <p:sp>
        <p:nvSpPr>
          <p:cNvPr id="7" name="Text Placeholder 11">
            <a:extLst>
              <a:ext uri="{FF2B5EF4-FFF2-40B4-BE49-F238E27FC236}">
                <a16:creationId xmlns:a16="http://schemas.microsoft.com/office/drawing/2014/main" id="{7B76ADB6-2780-2846-95F8-AFAA5CFBA345}"/>
              </a:ext>
            </a:extLst>
          </p:cNvPr>
          <p:cNvSpPr>
            <a:spLocks noGrp="1"/>
          </p:cNvSpPr>
          <p:nvPr>
            <p:ph type="body" sz="quarter" idx="11" hasCustomPrompt="1"/>
          </p:nvPr>
        </p:nvSpPr>
        <p:spPr>
          <a:xfrm>
            <a:off x="613317" y="4004997"/>
            <a:ext cx="1579675" cy="373923"/>
          </a:xfrm>
          <a:prstGeom prst="rect">
            <a:avLst/>
          </a:prstGeom>
        </p:spPr>
        <p:txBody>
          <a:bodyPr/>
          <a:lstStyle>
            <a:lvl1pPr>
              <a:defRPr kumimoji="0" lang="en-US" sz="1500" b="0" i="0" u="none" strike="noStrike" kern="0" cap="none" spc="0" normalizeH="0" baseline="0" dirty="0">
                <a:ln>
                  <a:noFill/>
                </a:ln>
                <a:solidFill>
                  <a:schemeClr val="bg1">
                    <a:lumMod val="50000"/>
                  </a:schemeClr>
                </a:solidFill>
                <a:effectLst/>
                <a:uLnTx/>
                <a:uFillTx/>
                <a:latin typeface="Arial" panose="020B0604020202020204"/>
              </a:defRPr>
            </a:lvl1pPr>
          </a:lstStyle>
          <a:p>
            <a:pPr marL="0" marR="0" lvl="0" indent="0" defTabSz="457109" fontAlgn="base">
              <a:lnSpc>
                <a:spcPct val="100000"/>
              </a:lnSpc>
              <a:spcBef>
                <a:spcPts val="0"/>
              </a:spcBef>
              <a:spcAft>
                <a:spcPts val="800"/>
              </a:spcAft>
              <a:buClr>
                <a:srgbClr val="BB2332"/>
              </a:buClr>
              <a:buSzTx/>
              <a:buFont typeface="Wingdings" charset="2"/>
              <a:buNone/>
              <a:tabLst/>
            </a:pPr>
            <a:r>
              <a:rPr lang="en-US" dirty="0"/>
              <a:t>MM • DD • YY</a:t>
            </a:r>
          </a:p>
        </p:txBody>
      </p:sp>
      <p:sp>
        <p:nvSpPr>
          <p:cNvPr id="9" name="Text Placeholder 11">
            <a:extLst>
              <a:ext uri="{FF2B5EF4-FFF2-40B4-BE49-F238E27FC236}">
                <a16:creationId xmlns:a16="http://schemas.microsoft.com/office/drawing/2014/main" id="{19E4EDB0-AABB-BE41-A3BE-D05669C6BF94}"/>
              </a:ext>
            </a:extLst>
          </p:cNvPr>
          <p:cNvSpPr>
            <a:spLocks noGrp="1"/>
          </p:cNvSpPr>
          <p:nvPr>
            <p:ph type="body" sz="quarter" idx="10" hasCustomPrompt="1"/>
          </p:nvPr>
        </p:nvSpPr>
        <p:spPr>
          <a:xfrm>
            <a:off x="3376161" y="4004997"/>
            <a:ext cx="2783570" cy="373923"/>
          </a:xfrm>
          <a:prstGeom prst="rect">
            <a:avLst/>
          </a:prstGeom>
        </p:spPr>
        <p:txBody>
          <a:bodyPr/>
          <a:lstStyle>
            <a:lvl1pPr marL="0" marR="0" indent="0" algn="l" defTabSz="457109" rtl="0" eaLnBrk="1" fontAlgn="base" latinLnBrk="0" hangingPunct="1">
              <a:lnSpc>
                <a:spcPct val="100000"/>
              </a:lnSpc>
              <a:spcBef>
                <a:spcPts val="0"/>
              </a:spcBef>
              <a:spcAft>
                <a:spcPts val="800"/>
              </a:spcAft>
              <a:buClr>
                <a:srgbClr val="BB2332"/>
              </a:buClr>
              <a:buSzTx/>
              <a:buFont typeface="Wingdings" charset="2"/>
              <a:buNone/>
              <a:tabLst/>
              <a:defRPr kumimoji="0" lang="en-US" sz="1500" b="0" i="0" u="none" strike="noStrike" kern="0" cap="none" spc="0" normalizeH="0" baseline="0">
                <a:ln>
                  <a:noFill/>
                </a:ln>
                <a:solidFill>
                  <a:schemeClr val="bg1">
                    <a:lumMod val="50000"/>
                  </a:schemeClr>
                </a:solidFill>
                <a:effectLst/>
                <a:uLnTx/>
                <a:uFillTx/>
                <a:latin typeface="Arial" panose="020B0604020202020204"/>
                <a:ea typeface="+mn-ea"/>
                <a:cs typeface="+mn-cs"/>
              </a:defRPr>
            </a:lvl1pPr>
            <a:lvl2pPr marL="768178" indent="0" algn="r">
              <a:buNone/>
              <a:defRPr/>
            </a:lvl2pPr>
            <a:lvl3pPr marL="1377641" indent="0" algn="r">
              <a:buNone/>
              <a:defRPr/>
            </a:lvl3pPr>
            <a:lvl4pPr marL="1828389" indent="0" algn="r">
              <a:buNone/>
              <a:defRPr/>
            </a:lvl4pPr>
            <a:lvl5pPr marL="2437851" indent="0" algn="r">
              <a:buNone/>
              <a:defRPr/>
            </a:lvl5pPr>
          </a:lstStyle>
          <a:p>
            <a:pPr marL="0" marR="0" lvl="0" indent="0" algn="l" defTabSz="457109" rtl="0" eaLnBrk="1" fontAlgn="base" latinLnBrk="0" hangingPunct="1">
              <a:lnSpc>
                <a:spcPct val="100000"/>
              </a:lnSpc>
              <a:spcBef>
                <a:spcPts val="0"/>
              </a:spcBef>
              <a:spcAft>
                <a:spcPts val="800"/>
              </a:spcAft>
              <a:buClr>
                <a:srgbClr val="BB2332"/>
              </a:buClr>
              <a:buSzTx/>
              <a:buFont typeface="Wingdings" charset="2"/>
              <a:buNone/>
              <a:tabLst/>
              <a:defRPr/>
            </a:pPr>
            <a:r>
              <a:rPr kumimoji="0" lang="en-US" altLang="zh-CN" sz="1500" b="0" i="0" u="none" strike="noStrike" kern="0" cap="none" spc="0" normalizeH="0" baseline="0" noProof="0" dirty="0" smtClean="0">
                <a:ln>
                  <a:noFill/>
                </a:ln>
                <a:solidFill>
                  <a:schemeClr val="bg1">
                    <a:lumMod val="50000"/>
                  </a:schemeClr>
                </a:solidFill>
                <a:effectLst/>
                <a:uLnTx/>
                <a:uFillTx/>
                <a:latin typeface="Arial" panose="020B0604020202020204"/>
                <a:ea typeface="+mn-ea"/>
                <a:cs typeface="+mn-cs"/>
              </a:rPr>
              <a:t>First Last Name  •  Title</a:t>
            </a:r>
            <a:endParaRPr kumimoji="0" lang="en-US" altLang="zh-CN" sz="1500" b="0" i="0" u="none" strike="noStrike" kern="0" cap="none" spc="0" normalizeH="0" baseline="0" noProof="0" dirty="0">
              <a:ln>
                <a:noFill/>
              </a:ln>
              <a:solidFill>
                <a:schemeClr val="bg1">
                  <a:lumMod val="50000"/>
                </a:schemeClr>
              </a:solidFill>
              <a:effectLst/>
              <a:uLnTx/>
              <a:uFillTx/>
              <a:latin typeface="Arial" panose="020B0604020202020204"/>
              <a:ea typeface="+mn-ea"/>
              <a:cs typeface="+mn-cs"/>
            </a:endParaRPr>
          </a:p>
        </p:txBody>
      </p:sp>
      <p:pic>
        <p:nvPicPr>
          <p:cNvPr id="2" name="图片 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83331" y="482648"/>
            <a:ext cx="2644927" cy="630000"/>
          </a:xfrm>
          <a:prstGeom prst="rect">
            <a:avLst/>
          </a:prstGeom>
        </p:spPr>
      </p:pic>
    </p:spTree>
    <p:extLst>
      <p:ext uri="{BB962C8B-B14F-4D97-AF65-F5344CB8AC3E}">
        <p14:creationId xmlns:p14="http://schemas.microsoft.com/office/powerpoint/2010/main" val="861035496"/>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
        <p:nvSpPr>
          <p:cNvPr id="3" name="内容占位符 2"/>
          <p:cNvSpPr>
            <a:spLocks noGrp="1"/>
          </p:cNvSpPr>
          <p:nvPr>
            <p:ph sz="half" idx="1"/>
          </p:nvPr>
        </p:nvSpPr>
        <p:spPr>
          <a:xfrm>
            <a:off x="838200" y="1825625"/>
            <a:ext cx="5181600" cy="4351338"/>
          </a:xfrm>
          <a:prstGeom prst="rect">
            <a:avLst/>
          </a:prstGeom>
        </p:spPr>
        <p:txBody>
          <a:bodyPr/>
          <a:lstStyle>
            <a:lvl1pPr>
              <a:defRPr>
                <a:solidFill>
                  <a:schemeClr val="bg1">
                    <a:lumMod val="50000"/>
                  </a:schemeClr>
                </a:solidFill>
                <a:latin typeface="思源黑体 CN Regular" panose="020B0500000000000000" pitchFamily="34" charset="-122"/>
                <a:ea typeface="思源黑体 CN Regular" panose="020B0500000000000000" pitchFamily="34" charset="-122"/>
              </a:defRPr>
            </a:lvl1pPr>
            <a:lvl2pPr>
              <a:defRPr>
                <a:solidFill>
                  <a:schemeClr val="bg1">
                    <a:lumMod val="50000"/>
                  </a:schemeClr>
                </a:solidFill>
                <a:latin typeface="思源黑体 CN Regular" panose="020B0500000000000000" pitchFamily="34" charset="-122"/>
                <a:ea typeface="思源黑体 CN Regular" panose="020B0500000000000000" pitchFamily="34" charset="-122"/>
              </a:defRPr>
            </a:lvl2pPr>
            <a:lvl3pPr>
              <a:defRPr>
                <a:solidFill>
                  <a:schemeClr val="bg1">
                    <a:lumMod val="50000"/>
                  </a:schemeClr>
                </a:solidFill>
                <a:latin typeface="思源黑体 CN Regular" panose="020B0500000000000000" pitchFamily="34" charset="-122"/>
                <a:ea typeface="思源黑体 CN Regular" panose="020B0500000000000000" pitchFamily="34" charset="-122"/>
              </a:defRPr>
            </a:lvl3pPr>
            <a:lvl4pPr>
              <a:defRPr>
                <a:solidFill>
                  <a:schemeClr val="bg1">
                    <a:lumMod val="50000"/>
                  </a:schemeClr>
                </a:solidFill>
                <a:latin typeface="思源黑体 CN Regular" panose="020B0500000000000000" pitchFamily="34" charset="-122"/>
                <a:ea typeface="思源黑体 CN Regular" panose="020B0500000000000000" pitchFamily="34" charset="-122"/>
              </a:defRPr>
            </a:lvl4pPr>
            <a:lvl5pPr>
              <a:defRPr>
                <a:solidFill>
                  <a:schemeClr val="bg1">
                    <a:lumMod val="50000"/>
                  </a:schemeClr>
                </a:solidFill>
                <a:latin typeface="思源黑体 CN Regular" panose="020B0500000000000000" pitchFamily="34" charset="-122"/>
                <a:ea typeface="思源黑体 CN Regular" panose="020B0500000000000000" pitchFamily="34" charset="-122"/>
              </a:defRPr>
            </a:lvl5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a:prstGeom prst="rect">
            <a:avLst/>
          </a:prstGeom>
        </p:spPr>
        <p:txBody>
          <a:bodyPr/>
          <a:lstStyle>
            <a:lvl1pPr>
              <a:defRPr>
                <a:solidFill>
                  <a:schemeClr val="bg1">
                    <a:lumMod val="50000"/>
                  </a:schemeClr>
                </a:solidFill>
                <a:latin typeface="思源黑体 CN Regular" panose="020B0500000000000000" pitchFamily="34" charset="-122"/>
                <a:ea typeface="思源黑体 CN Regular" panose="020B0500000000000000" pitchFamily="34" charset="-122"/>
              </a:defRPr>
            </a:lvl1pPr>
            <a:lvl2pPr>
              <a:defRPr>
                <a:solidFill>
                  <a:schemeClr val="bg1">
                    <a:lumMod val="50000"/>
                  </a:schemeClr>
                </a:solidFill>
                <a:latin typeface="思源黑体 CN Regular" panose="020B0500000000000000" pitchFamily="34" charset="-122"/>
                <a:ea typeface="思源黑体 CN Regular" panose="020B0500000000000000" pitchFamily="34" charset="-122"/>
              </a:defRPr>
            </a:lvl2pPr>
            <a:lvl3pPr>
              <a:defRPr>
                <a:solidFill>
                  <a:schemeClr val="bg1">
                    <a:lumMod val="50000"/>
                  </a:schemeClr>
                </a:solidFill>
                <a:latin typeface="思源黑体 CN Regular" panose="020B0500000000000000" pitchFamily="34" charset="-122"/>
                <a:ea typeface="思源黑体 CN Regular" panose="020B0500000000000000" pitchFamily="34" charset="-122"/>
              </a:defRPr>
            </a:lvl3pPr>
            <a:lvl4pPr>
              <a:defRPr>
                <a:solidFill>
                  <a:schemeClr val="bg1">
                    <a:lumMod val="50000"/>
                  </a:schemeClr>
                </a:solidFill>
                <a:latin typeface="思源黑体 CN Regular" panose="020B0500000000000000" pitchFamily="34" charset="-122"/>
                <a:ea typeface="思源黑体 CN Regular" panose="020B0500000000000000" pitchFamily="34" charset="-122"/>
              </a:defRPr>
            </a:lvl4pPr>
            <a:lvl5pPr>
              <a:defRPr>
                <a:solidFill>
                  <a:schemeClr val="bg1">
                    <a:lumMod val="50000"/>
                  </a:schemeClr>
                </a:solidFill>
                <a:latin typeface="思源黑体 CN Regular" panose="020B0500000000000000" pitchFamily="34" charset="-122"/>
                <a:ea typeface="思源黑体 CN Regular" panose="020B0500000000000000" pitchFamily="34" charset="-122"/>
              </a:defRPr>
            </a:lvl5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8" name="文本占位符 11"/>
          <p:cNvSpPr>
            <a:spLocks noGrp="1"/>
          </p:cNvSpPr>
          <p:nvPr>
            <p:ph type="body" sz="quarter" idx="11"/>
          </p:nvPr>
        </p:nvSpPr>
        <p:spPr>
          <a:xfrm>
            <a:off x="449637" y="198870"/>
            <a:ext cx="5992725" cy="407959"/>
          </a:xfrm>
          <a:prstGeom prst="rect">
            <a:avLst/>
          </a:prstGeom>
        </p:spPr>
        <p:txBody>
          <a:bodyPr/>
          <a:lstStyle>
            <a:lvl1pPr marL="0" indent="0">
              <a:buNone/>
              <a:defRPr sz="3200">
                <a:solidFill>
                  <a:srgbClr val="115FA8"/>
                </a:solidFill>
                <a:latin typeface="思源黑体 CN Normal" panose="020B0400000000000000" pitchFamily="34" charset="-122"/>
                <a:ea typeface="思源黑体 CN Normal" panose="020B0400000000000000" pitchFamily="34" charset="-122"/>
              </a:defRPr>
            </a:lvl1pPr>
          </a:lstStyle>
          <a:p>
            <a:pPr lvl="0"/>
            <a:endParaRPr lang="zh-CN" altLang="en-US" dirty="0"/>
          </a:p>
        </p:txBody>
      </p:sp>
    </p:spTree>
    <p:extLst>
      <p:ext uri="{BB962C8B-B14F-4D97-AF65-F5344CB8AC3E}">
        <p14:creationId xmlns:p14="http://schemas.microsoft.com/office/powerpoint/2010/main" val="31263035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8455"/>
            <a:ext cx="12192000" cy="6856286"/>
          </a:xfrm>
          <a:prstGeom prst="rect">
            <a:avLst/>
          </a:prstGeom>
        </p:spPr>
      </p:pic>
      <p:sp>
        <p:nvSpPr>
          <p:cNvPr id="14" name="文本框 13">
            <a:extLst>
              <a:ext uri="{FF2B5EF4-FFF2-40B4-BE49-F238E27FC236}">
                <a16:creationId xmlns:a16="http://schemas.microsoft.com/office/drawing/2014/main" id="{852F7382-77FA-47C5-9AAD-A766EFA8F0C5}"/>
              </a:ext>
            </a:extLst>
          </p:cNvPr>
          <p:cNvSpPr txBox="1"/>
          <p:nvPr userDrawn="1"/>
        </p:nvSpPr>
        <p:spPr>
          <a:xfrm>
            <a:off x="9900032" y="6588850"/>
            <a:ext cx="1781257" cy="215444"/>
          </a:xfrm>
          <a:prstGeom prst="rect">
            <a:avLst/>
          </a:prstGeom>
          <a:noFill/>
        </p:spPr>
        <p:txBody>
          <a:bodyPr wrap="none" rtlCol="0">
            <a:spAutoFit/>
          </a:bodyPr>
          <a:lstStyle/>
          <a:p>
            <a:r>
              <a:rPr lang="en-US" altLang="zh-CN" sz="800" dirty="0">
                <a:solidFill>
                  <a:schemeClr val="bg1">
                    <a:lumMod val="65000"/>
                  </a:schemeClr>
                </a:solidFill>
                <a:latin typeface="Arial" panose="020B0604020202020204" pitchFamily="34" charset="0"/>
                <a:cs typeface="Arial" panose="020B0604020202020204" pitchFamily="34" charset="0"/>
              </a:rPr>
              <a:t>HollySys Group. All rights reserved</a:t>
            </a:r>
            <a:endParaRPr lang="zh-CN" altLang="en-US" sz="800" dirty="0">
              <a:solidFill>
                <a:schemeClr val="bg1">
                  <a:lumMod val="65000"/>
                </a:schemeClr>
              </a:solidFill>
              <a:latin typeface="Arial" panose="020B0604020202020204" pitchFamily="34" charset="0"/>
              <a:cs typeface="Arial" panose="020B0604020202020204" pitchFamily="34" charset="0"/>
            </a:endParaRPr>
          </a:p>
        </p:txBody>
      </p:sp>
      <p:pic>
        <p:nvPicPr>
          <p:cNvPr id="5" name="图片 4"/>
          <p:cNvPicPr>
            <a:picLocks noChangeAspect="1"/>
          </p:cNvPicPr>
          <p:nvPr userDrawn="1"/>
        </p:nvPicPr>
        <p:blipFill>
          <a:blip r:embed="rId3"/>
          <a:stretch>
            <a:fillRect/>
          </a:stretch>
        </p:blipFill>
        <p:spPr>
          <a:xfrm>
            <a:off x="173489" y="6130840"/>
            <a:ext cx="2152381" cy="447619"/>
          </a:xfrm>
          <a:prstGeom prst="rect">
            <a:avLst/>
          </a:prstGeom>
        </p:spPr>
      </p:pic>
      <p:sp>
        <p:nvSpPr>
          <p:cNvPr id="12" name="Rectangle 5">
            <a:extLst>
              <a:ext uri="{FF2B5EF4-FFF2-40B4-BE49-F238E27FC236}">
                <a16:creationId xmlns:a16="http://schemas.microsoft.com/office/drawing/2014/main" id="{1E1AC9DC-3103-B54E-8108-A1E9A0B65B42}"/>
              </a:ext>
            </a:extLst>
          </p:cNvPr>
          <p:cNvSpPr>
            <a:spLocks noChangeArrowheads="1"/>
          </p:cNvSpPr>
          <p:nvPr userDrawn="1"/>
        </p:nvSpPr>
        <p:spPr bwMode="auto">
          <a:xfrm>
            <a:off x="11336682" y="6577698"/>
            <a:ext cx="576150" cy="246221"/>
          </a:xfrm>
          <a:prstGeom prst="rect">
            <a:avLst/>
          </a:prstGeom>
          <a:noFill/>
          <a:ln w="12700" cap="sq">
            <a:noFill/>
            <a:miter lim="800000"/>
            <a:headEnd/>
            <a:tailEnd/>
          </a:ln>
          <a:effectLst/>
        </p:spPr>
        <p:txBody>
          <a:bodyPr wrap="square">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eaLnBrk="0" hangingPunct="0">
              <a:lnSpc>
                <a:spcPct val="100000"/>
              </a:lnSpc>
              <a:defRPr/>
            </a:pPr>
            <a:fld id="{C41E6217-FD4A-4698-ADE0-B72F602A1308}" type="slidenum">
              <a:rPr lang="en-US" sz="1000" kern="0" spc="27" smtClean="0">
                <a:solidFill>
                  <a:schemeClr val="tx1">
                    <a:lumMod val="65000"/>
                    <a:lumOff val="35000"/>
                  </a:schemeClr>
                </a:solidFill>
                <a:latin typeface="+mj-lt"/>
                <a:ea typeface="Arial Unicode MS" charset="0"/>
                <a:cs typeface="Arial" panose="020B0604020202020204" pitchFamily="34" charset="0"/>
              </a:rPr>
              <a:pPr algn="r" eaLnBrk="0" hangingPunct="0">
                <a:lnSpc>
                  <a:spcPct val="100000"/>
                </a:lnSpc>
                <a:defRPr/>
              </a:pPr>
              <a:t>‹#›</a:t>
            </a:fld>
            <a:endParaRPr lang="en-US" sz="1000" kern="0" spc="27" dirty="0">
              <a:solidFill>
                <a:schemeClr val="tx1">
                  <a:lumMod val="65000"/>
                  <a:lumOff val="35000"/>
                </a:schemeClr>
              </a:solidFill>
              <a:latin typeface="+mj-lt"/>
              <a:ea typeface="Arial Unicode MS" charset="0"/>
              <a:cs typeface="Arial" panose="020B0604020202020204" pitchFamily="34" charset="0"/>
            </a:endParaRPr>
          </a:p>
        </p:txBody>
      </p:sp>
      <p:cxnSp>
        <p:nvCxnSpPr>
          <p:cNvPr id="13" name="Straight Connector 6">
            <a:extLst>
              <a:ext uri="{FF2B5EF4-FFF2-40B4-BE49-F238E27FC236}">
                <a16:creationId xmlns:a16="http://schemas.microsoft.com/office/drawing/2014/main" id="{099DD7E3-0828-304A-96F3-96393DED100D}"/>
              </a:ext>
            </a:extLst>
          </p:cNvPr>
          <p:cNvCxnSpPr>
            <a:cxnSpLocks/>
          </p:cNvCxnSpPr>
          <p:nvPr userDrawn="1"/>
        </p:nvCxnSpPr>
        <p:spPr bwMode="auto">
          <a:xfrm>
            <a:off x="11916221" y="6696572"/>
            <a:ext cx="275779" cy="0"/>
          </a:xfrm>
          <a:prstGeom prst="line">
            <a:avLst/>
          </a:prstGeom>
          <a:noFill/>
          <a:ln w="25400" cap="rnd" cmpd="sng" algn="ctr">
            <a:solidFill>
              <a:srgbClr val="319648"/>
            </a:solidFill>
            <a:prstDash val="solid"/>
            <a:round/>
            <a:headEnd type="none" w="med" len="med"/>
            <a:tailEnd type="none" w="med" len="med"/>
          </a:ln>
          <a:effectLst/>
        </p:spPr>
      </p:cxnSp>
      <p:cxnSp>
        <p:nvCxnSpPr>
          <p:cNvPr id="17" name="Straight Connector 6">
            <a:extLst>
              <a:ext uri="{FF2B5EF4-FFF2-40B4-BE49-F238E27FC236}">
                <a16:creationId xmlns:a16="http://schemas.microsoft.com/office/drawing/2014/main" id="{099DD7E3-0828-304A-96F3-96393DED100D}"/>
              </a:ext>
            </a:extLst>
          </p:cNvPr>
          <p:cNvCxnSpPr>
            <a:cxnSpLocks/>
          </p:cNvCxnSpPr>
          <p:nvPr userDrawn="1"/>
        </p:nvCxnSpPr>
        <p:spPr bwMode="auto">
          <a:xfrm>
            <a:off x="13246" y="1122229"/>
            <a:ext cx="684000" cy="0"/>
          </a:xfrm>
          <a:prstGeom prst="line">
            <a:avLst/>
          </a:prstGeom>
          <a:noFill/>
          <a:ln w="25400" cap="rnd" cmpd="sng" algn="ctr">
            <a:solidFill>
              <a:srgbClr val="015998"/>
            </a:solidFill>
            <a:prstDash val="solid"/>
            <a:round/>
            <a:headEnd type="none" w="med" len="med"/>
            <a:tailEnd type="none" w="med" len="med"/>
          </a:ln>
          <a:effectLst/>
        </p:spPr>
      </p:cxnSp>
      <p:sp>
        <p:nvSpPr>
          <p:cNvPr id="10" name="Title 17">
            <a:extLst>
              <a:ext uri="{FF2B5EF4-FFF2-40B4-BE49-F238E27FC236}">
                <a16:creationId xmlns:a16="http://schemas.microsoft.com/office/drawing/2014/main" id="{12F5F54E-08A5-6344-BFD1-276793D76961}"/>
              </a:ext>
            </a:extLst>
          </p:cNvPr>
          <p:cNvSpPr>
            <a:spLocks noGrp="1"/>
          </p:cNvSpPr>
          <p:nvPr>
            <p:ph type="title" hasCustomPrompt="1"/>
          </p:nvPr>
        </p:nvSpPr>
        <p:spPr>
          <a:xfrm>
            <a:off x="710492" y="482139"/>
            <a:ext cx="3553937" cy="1003817"/>
          </a:xfrm>
          <a:prstGeom prst="rect">
            <a:avLst/>
          </a:prstGeom>
        </p:spPr>
        <p:txBody>
          <a:bodyPr anchor="b"/>
          <a:lstStyle>
            <a:lvl1pPr algn="l">
              <a:lnSpc>
                <a:spcPts val="4999"/>
              </a:lnSpc>
              <a:defRPr sz="3600" b="0">
                <a:solidFill>
                  <a:srgbClr val="115FA8"/>
                </a:solidFill>
                <a:latin typeface="Arial" panose="020B0604020202020204" pitchFamily="34" charset="0"/>
                <a:cs typeface="Arial" panose="020B0604020202020204" pitchFamily="34" charset="0"/>
              </a:defRPr>
            </a:lvl1pPr>
          </a:lstStyle>
          <a:p>
            <a:r>
              <a:rPr lang="en-US" altLang="zh-CN" dirty="0" smtClean="0"/>
              <a:t>Content</a:t>
            </a:r>
            <a:endParaRPr lang="en-US" dirty="0"/>
          </a:p>
        </p:txBody>
      </p:sp>
    </p:spTree>
    <p:extLst>
      <p:ext uri="{BB962C8B-B14F-4D97-AF65-F5344CB8AC3E}">
        <p14:creationId xmlns:p14="http://schemas.microsoft.com/office/powerpoint/2010/main" val="4129508364"/>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pic>
        <p:nvPicPr>
          <p:cNvPr id="16" name="图片 15">
            <a:extLst>
              <a:ext uri="{FF2B5EF4-FFF2-40B4-BE49-F238E27FC236}">
                <a16:creationId xmlns:a16="http://schemas.microsoft.com/office/drawing/2014/main" id="{F3B4ECFE-E1D3-48D7-801B-FA7FC77110B8}"/>
              </a:ext>
            </a:extLst>
          </p:cNvPr>
          <p:cNvPicPr>
            <a:picLocks noChangeAspect="1"/>
          </p:cNvPicPr>
          <p:nvPr userDrawn="1"/>
        </p:nvPicPr>
        <p:blipFill>
          <a:blip r:embed="rId2" cstate="print">
            <a:alphaModFix amt="26000"/>
            <a:extLst>
              <a:ext uri="{BEBA8EAE-BF5A-486C-A8C5-ECC9F3942E4B}">
                <a14:imgProps xmlns:a14="http://schemas.microsoft.com/office/drawing/2010/main">
                  <a14:imgLayer r:embed="rId3">
                    <a14:imgEffect>
                      <a14:saturation sat="0"/>
                    </a14:imgEffect>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0" y="0"/>
            <a:ext cx="12189968" cy="6858000"/>
          </a:xfrm>
          <a:prstGeom prst="rect">
            <a:avLst/>
          </a:prstGeom>
        </p:spPr>
      </p:pic>
      <p:sp>
        <p:nvSpPr>
          <p:cNvPr id="9" name="矩形 8">
            <a:extLst>
              <a:ext uri="{FF2B5EF4-FFF2-40B4-BE49-F238E27FC236}">
                <a16:creationId xmlns:a16="http://schemas.microsoft.com/office/drawing/2014/main" id="{FFEC4001-FC80-4FBD-B72C-289C4F2A16D0}"/>
              </a:ext>
            </a:extLst>
          </p:cNvPr>
          <p:cNvSpPr/>
          <p:nvPr userDrawn="1"/>
        </p:nvSpPr>
        <p:spPr>
          <a:xfrm>
            <a:off x="370114" y="228600"/>
            <a:ext cx="3178629" cy="100148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Straight Connector 6">
            <a:extLst>
              <a:ext uri="{FF2B5EF4-FFF2-40B4-BE49-F238E27FC236}">
                <a16:creationId xmlns:a16="http://schemas.microsoft.com/office/drawing/2014/main" id="{099DD7E3-0828-304A-96F3-96393DED100D}"/>
              </a:ext>
            </a:extLst>
          </p:cNvPr>
          <p:cNvCxnSpPr>
            <a:cxnSpLocks/>
          </p:cNvCxnSpPr>
          <p:nvPr userDrawn="1"/>
        </p:nvCxnSpPr>
        <p:spPr bwMode="auto">
          <a:xfrm>
            <a:off x="11916221" y="6696572"/>
            <a:ext cx="275779" cy="0"/>
          </a:xfrm>
          <a:prstGeom prst="line">
            <a:avLst/>
          </a:prstGeom>
          <a:noFill/>
          <a:ln w="25400" cap="rnd" cmpd="sng" algn="ctr">
            <a:solidFill>
              <a:srgbClr val="2FA24A"/>
            </a:solidFill>
            <a:prstDash val="solid"/>
            <a:round/>
            <a:headEnd type="none" w="med" len="med"/>
            <a:tailEnd type="none" w="med" len="med"/>
          </a:ln>
          <a:effectLst/>
        </p:spPr>
      </p:cxnSp>
      <p:sp>
        <p:nvSpPr>
          <p:cNvPr id="11" name="文本框 10">
            <a:extLst>
              <a:ext uri="{FF2B5EF4-FFF2-40B4-BE49-F238E27FC236}">
                <a16:creationId xmlns:a16="http://schemas.microsoft.com/office/drawing/2014/main" id="{852F7382-77FA-47C5-9AAD-A766EFA8F0C5}"/>
              </a:ext>
            </a:extLst>
          </p:cNvPr>
          <p:cNvSpPr txBox="1"/>
          <p:nvPr userDrawn="1"/>
        </p:nvSpPr>
        <p:spPr>
          <a:xfrm>
            <a:off x="9900032" y="6588850"/>
            <a:ext cx="1781257" cy="215444"/>
          </a:xfrm>
          <a:prstGeom prst="rect">
            <a:avLst/>
          </a:prstGeom>
          <a:noFill/>
        </p:spPr>
        <p:txBody>
          <a:bodyPr wrap="none" rtlCol="0">
            <a:spAutoFit/>
          </a:bodyPr>
          <a:lstStyle/>
          <a:p>
            <a:r>
              <a:rPr lang="en-US" altLang="zh-CN" sz="800" dirty="0">
                <a:solidFill>
                  <a:schemeClr val="bg1">
                    <a:lumMod val="65000"/>
                  </a:schemeClr>
                </a:solidFill>
                <a:latin typeface="Arial" panose="020B0604020202020204" pitchFamily="34" charset="0"/>
                <a:cs typeface="Arial" panose="020B0604020202020204" pitchFamily="34" charset="0"/>
              </a:rPr>
              <a:t>HollySys Group. All rights reserved</a:t>
            </a:r>
            <a:endParaRPr lang="zh-CN" altLang="en-US" sz="800" dirty="0">
              <a:solidFill>
                <a:schemeClr val="bg1">
                  <a:lumMod val="65000"/>
                </a:schemeClr>
              </a:solidFill>
              <a:latin typeface="Arial" panose="020B0604020202020204" pitchFamily="34" charset="0"/>
              <a:cs typeface="Arial" panose="020B0604020202020204" pitchFamily="34" charset="0"/>
            </a:endParaRPr>
          </a:p>
        </p:txBody>
      </p:sp>
      <p:sp>
        <p:nvSpPr>
          <p:cNvPr id="12" name="Rectangle 5">
            <a:extLst>
              <a:ext uri="{FF2B5EF4-FFF2-40B4-BE49-F238E27FC236}">
                <a16:creationId xmlns:a16="http://schemas.microsoft.com/office/drawing/2014/main" id="{1E1AC9DC-3103-B54E-8108-A1E9A0B65B42}"/>
              </a:ext>
            </a:extLst>
          </p:cNvPr>
          <p:cNvSpPr>
            <a:spLocks noChangeArrowheads="1"/>
          </p:cNvSpPr>
          <p:nvPr userDrawn="1"/>
        </p:nvSpPr>
        <p:spPr bwMode="auto">
          <a:xfrm>
            <a:off x="11336682" y="6577698"/>
            <a:ext cx="576150" cy="246221"/>
          </a:xfrm>
          <a:prstGeom prst="rect">
            <a:avLst/>
          </a:prstGeom>
          <a:noFill/>
          <a:ln w="12700" cap="sq">
            <a:noFill/>
            <a:miter lim="800000"/>
            <a:headEnd/>
            <a:tailEnd/>
          </a:ln>
          <a:effectLst/>
        </p:spPr>
        <p:txBody>
          <a:bodyPr wrap="square">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eaLnBrk="0" hangingPunct="0">
              <a:lnSpc>
                <a:spcPct val="100000"/>
              </a:lnSpc>
              <a:defRPr/>
            </a:pPr>
            <a:fld id="{C41E6217-FD4A-4698-ADE0-B72F602A1308}" type="slidenum">
              <a:rPr lang="en-US" sz="1000" kern="0" spc="27" smtClean="0">
                <a:solidFill>
                  <a:schemeClr val="tx1">
                    <a:lumMod val="65000"/>
                    <a:lumOff val="35000"/>
                  </a:schemeClr>
                </a:solidFill>
                <a:latin typeface="+mj-lt"/>
                <a:ea typeface="Arial Unicode MS" charset="0"/>
                <a:cs typeface="Arial" panose="020B0604020202020204" pitchFamily="34" charset="0"/>
              </a:rPr>
              <a:pPr algn="r" eaLnBrk="0" hangingPunct="0">
                <a:lnSpc>
                  <a:spcPct val="100000"/>
                </a:lnSpc>
                <a:defRPr/>
              </a:pPr>
              <a:t>‹#›</a:t>
            </a:fld>
            <a:endParaRPr lang="en-US" sz="1000" kern="0" spc="27" dirty="0">
              <a:solidFill>
                <a:schemeClr val="tx1">
                  <a:lumMod val="65000"/>
                  <a:lumOff val="35000"/>
                </a:schemeClr>
              </a:solidFill>
              <a:latin typeface="+mj-lt"/>
              <a:ea typeface="Arial Unicode MS" charset="0"/>
              <a:cs typeface="Arial" panose="020B0604020202020204" pitchFamily="34" charset="0"/>
            </a:endParaRPr>
          </a:p>
        </p:txBody>
      </p:sp>
      <p:pic>
        <p:nvPicPr>
          <p:cNvPr id="8" name="图片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83331" y="482648"/>
            <a:ext cx="2644927" cy="630000"/>
          </a:xfrm>
          <a:prstGeom prst="rect">
            <a:avLst/>
          </a:prstGeom>
        </p:spPr>
      </p:pic>
    </p:spTree>
    <p:extLst>
      <p:ext uri="{BB962C8B-B14F-4D97-AF65-F5344CB8AC3E}">
        <p14:creationId xmlns:p14="http://schemas.microsoft.com/office/powerpoint/2010/main" val="365086282"/>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7_自定义版式">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85" y="0"/>
            <a:ext cx="12189630" cy="6858000"/>
          </a:xfrm>
          <a:prstGeom prst="rect">
            <a:avLst/>
          </a:prstGeom>
        </p:spPr>
      </p:pic>
      <p:pic>
        <p:nvPicPr>
          <p:cNvPr id="5" name="图片 4"/>
          <p:cNvPicPr>
            <a:picLocks noChangeAspect="1"/>
          </p:cNvPicPr>
          <p:nvPr userDrawn="1"/>
        </p:nvPicPr>
        <p:blipFill>
          <a:blip r:embed="rId3"/>
          <a:stretch>
            <a:fillRect/>
          </a:stretch>
        </p:blipFill>
        <p:spPr>
          <a:xfrm>
            <a:off x="173489" y="6130840"/>
            <a:ext cx="2152381" cy="447619"/>
          </a:xfrm>
          <a:prstGeom prst="rect">
            <a:avLst/>
          </a:prstGeom>
        </p:spPr>
      </p:pic>
      <p:cxnSp>
        <p:nvCxnSpPr>
          <p:cNvPr id="9" name="Straight Connector 6">
            <a:extLst>
              <a:ext uri="{FF2B5EF4-FFF2-40B4-BE49-F238E27FC236}">
                <a16:creationId xmlns:a16="http://schemas.microsoft.com/office/drawing/2014/main" id="{099DD7E3-0828-304A-96F3-96393DED100D}"/>
              </a:ext>
            </a:extLst>
          </p:cNvPr>
          <p:cNvCxnSpPr>
            <a:cxnSpLocks/>
          </p:cNvCxnSpPr>
          <p:nvPr userDrawn="1"/>
        </p:nvCxnSpPr>
        <p:spPr bwMode="auto">
          <a:xfrm>
            <a:off x="11916221" y="6696572"/>
            <a:ext cx="275779" cy="0"/>
          </a:xfrm>
          <a:prstGeom prst="line">
            <a:avLst/>
          </a:prstGeom>
          <a:noFill/>
          <a:ln w="25400" cap="rnd" cmpd="sng" algn="ctr">
            <a:solidFill>
              <a:srgbClr val="319648"/>
            </a:solidFill>
            <a:prstDash val="solid"/>
            <a:round/>
            <a:headEnd type="none" w="med" len="med"/>
            <a:tailEnd type="none" w="med" len="med"/>
          </a:ln>
          <a:effectLst/>
        </p:spPr>
      </p:cxnSp>
      <p:cxnSp>
        <p:nvCxnSpPr>
          <p:cNvPr id="11" name="Straight Connector 6">
            <a:extLst>
              <a:ext uri="{FF2B5EF4-FFF2-40B4-BE49-F238E27FC236}">
                <a16:creationId xmlns:a16="http://schemas.microsoft.com/office/drawing/2014/main" id="{099DD7E3-0828-304A-96F3-96393DED100D}"/>
              </a:ext>
            </a:extLst>
          </p:cNvPr>
          <p:cNvCxnSpPr>
            <a:cxnSpLocks/>
          </p:cNvCxnSpPr>
          <p:nvPr userDrawn="1"/>
        </p:nvCxnSpPr>
        <p:spPr bwMode="auto">
          <a:xfrm>
            <a:off x="-1" y="543422"/>
            <a:ext cx="360000" cy="0"/>
          </a:xfrm>
          <a:prstGeom prst="line">
            <a:avLst/>
          </a:prstGeom>
          <a:noFill/>
          <a:ln w="25400" cap="rnd" cmpd="sng" algn="ctr">
            <a:solidFill>
              <a:srgbClr val="015997"/>
            </a:solidFill>
            <a:prstDash val="solid"/>
            <a:round/>
            <a:headEnd type="none" w="med" len="med"/>
            <a:tailEnd type="none" w="med" len="med"/>
          </a:ln>
          <a:effectLst/>
        </p:spPr>
      </p:cxnSp>
      <p:sp>
        <p:nvSpPr>
          <p:cNvPr id="13" name="文本框 12">
            <a:extLst>
              <a:ext uri="{FF2B5EF4-FFF2-40B4-BE49-F238E27FC236}">
                <a16:creationId xmlns:a16="http://schemas.microsoft.com/office/drawing/2014/main" id="{852F7382-77FA-47C5-9AAD-A766EFA8F0C5}"/>
              </a:ext>
            </a:extLst>
          </p:cNvPr>
          <p:cNvSpPr txBox="1"/>
          <p:nvPr userDrawn="1"/>
        </p:nvSpPr>
        <p:spPr>
          <a:xfrm>
            <a:off x="9900032" y="6588850"/>
            <a:ext cx="1781257" cy="215444"/>
          </a:xfrm>
          <a:prstGeom prst="rect">
            <a:avLst/>
          </a:prstGeom>
          <a:noFill/>
        </p:spPr>
        <p:txBody>
          <a:bodyPr wrap="none" rtlCol="0">
            <a:spAutoFit/>
          </a:bodyPr>
          <a:lstStyle/>
          <a:p>
            <a:r>
              <a:rPr lang="en-US" altLang="zh-CN" sz="800" dirty="0">
                <a:solidFill>
                  <a:schemeClr val="bg1">
                    <a:lumMod val="65000"/>
                  </a:schemeClr>
                </a:solidFill>
                <a:latin typeface="Arial" panose="020B0604020202020204" pitchFamily="34" charset="0"/>
                <a:cs typeface="Arial" panose="020B0604020202020204" pitchFamily="34" charset="0"/>
              </a:rPr>
              <a:t>HollySys Group. All rights reserved</a:t>
            </a:r>
            <a:endParaRPr lang="zh-CN" altLang="en-US" sz="800" dirty="0">
              <a:solidFill>
                <a:schemeClr val="bg1">
                  <a:lumMod val="65000"/>
                </a:schemeClr>
              </a:solidFill>
              <a:latin typeface="Arial" panose="020B0604020202020204" pitchFamily="34" charset="0"/>
              <a:cs typeface="Arial" panose="020B0604020202020204" pitchFamily="34" charset="0"/>
            </a:endParaRPr>
          </a:p>
        </p:txBody>
      </p:sp>
      <p:sp>
        <p:nvSpPr>
          <p:cNvPr id="16" name="Rectangle 5">
            <a:extLst>
              <a:ext uri="{FF2B5EF4-FFF2-40B4-BE49-F238E27FC236}">
                <a16:creationId xmlns:a16="http://schemas.microsoft.com/office/drawing/2014/main" id="{1E1AC9DC-3103-B54E-8108-A1E9A0B65B42}"/>
              </a:ext>
            </a:extLst>
          </p:cNvPr>
          <p:cNvSpPr>
            <a:spLocks noChangeArrowheads="1"/>
          </p:cNvSpPr>
          <p:nvPr userDrawn="1"/>
        </p:nvSpPr>
        <p:spPr bwMode="auto">
          <a:xfrm>
            <a:off x="11336682" y="6577698"/>
            <a:ext cx="576150" cy="246221"/>
          </a:xfrm>
          <a:prstGeom prst="rect">
            <a:avLst/>
          </a:prstGeom>
          <a:noFill/>
          <a:ln w="12700" cap="sq">
            <a:noFill/>
            <a:miter lim="800000"/>
            <a:headEnd/>
            <a:tailEnd/>
          </a:ln>
          <a:effectLst/>
        </p:spPr>
        <p:txBody>
          <a:bodyPr wrap="square">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eaLnBrk="0" hangingPunct="0">
              <a:lnSpc>
                <a:spcPct val="100000"/>
              </a:lnSpc>
              <a:defRPr/>
            </a:pPr>
            <a:fld id="{C41E6217-FD4A-4698-ADE0-B72F602A1308}" type="slidenum">
              <a:rPr lang="en-US" sz="1000" kern="0" spc="27" smtClean="0">
                <a:solidFill>
                  <a:schemeClr val="tx1">
                    <a:lumMod val="65000"/>
                    <a:lumOff val="35000"/>
                  </a:schemeClr>
                </a:solidFill>
                <a:latin typeface="+mj-lt"/>
                <a:ea typeface="Arial Unicode MS" charset="0"/>
                <a:cs typeface="Arial" panose="020B0604020202020204" pitchFamily="34" charset="0"/>
              </a:rPr>
              <a:pPr algn="r" eaLnBrk="0" hangingPunct="0">
                <a:lnSpc>
                  <a:spcPct val="100000"/>
                </a:lnSpc>
                <a:defRPr/>
              </a:pPr>
              <a:t>‹#›</a:t>
            </a:fld>
            <a:endParaRPr lang="en-US" sz="1000" kern="0" spc="27" dirty="0">
              <a:solidFill>
                <a:schemeClr val="tx1">
                  <a:lumMod val="65000"/>
                  <a:lumOff val="35000"/>
                </a:schemeClr>
              </a:solidFill>
              <a:latin typeface="+mj-lt"/>
              <a:ea typeface="Arial Unicode MS" charset="0"/>
              <a:cs typeface="Arial" panose="020B0604020202020204" pitchFamily="34" charset="0"/>
            </a:endParaRPr>
          </a:p>
        </p:txBody>
      </p:sp>
      <p:sp>
        <p:nvSpPr>
          <p:cNvPr id="12" name="文本占位符 11"/>
          <p:cNvSpPr>
            <a:spLocks noGrp="1"/>
          </p:cNvSpPr>
          <p:nvPr>
            <p:ph type="body" sz="quarter" idx="11"/>
          </p:nvPr>
        </p:nvSpPr>
        <p:spPr>
          <a:xfrm>
            <a:off x="449637" y="198870"/>
            <a:ext cx="5992725" cy="407959"/>
          </a:xfrm>
          <a:prstGeom prst="rect">
            <a:avLst/>
          </a:prstGeom>
        </p:spPr>
        <p:txBody>
          <a:bodyPr/>
          <a:lstStyle>
            <a:lvl1pPr marL="0" indent="0">
              <a:buNone/>
              <a:defRPr sz="3200">
                <a:solidFill>
                  <a:srgbClr val="115FA8"/>
                </a:solidFill>
                <a:latin typeface="思源黑体 CN Normal" panose="020B0400000000000000" pitchFamily="34" charset="-122"/>
                <a:ea typeface="思源黑体 CN Normal" panose="020B0400000000000000" pitchFamily="34" charset="-122"/>
              </a:defRPr>
            </a:lvl1pPr>
          </a:lstStyle>
          <a:p>
            <a:pPr lvl="0"/>
            <a:endParaRPr lang="zh-CN" altLang="en-US" dirty="0"/>
          </a:p>
        </p:txBody>
      </p:sp>
      <p:pic>
        <p:nvPicPr>
          <p:cNvPr id="14" name="图片 13"/>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11915" y="6426850"/>
            <a:ext cx="1360248" cy="324000"/>
          </a:xfrm>
          <a:prstGeom prst="rect">
            <a:avLst/>
          </a:prstGeom>
        </p:spPr>
      </p:pic>
    </p:spTree>
    <p:extLst>
      <p:ext uri="{BB962C8B-B14F-4D97-AF65-F5344CB8AC3E}">
        <p14:creationId xmlns:p14="http://schemas.microsoft.com/office/powerpoint/2010/main" val="20590252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cxnSp>
        <p:nvCxnSpPr>
          <p:cNvPr id="3" name="Straight Connector 6">
            <a:extLst>
              <a:ext uri="{FF2B5EF4-FFF2-40B4-BE49-F238E27FC236}">
                <a16:creationId xmlns:a16="http://schemas.microsoft.com/office/drawing/2014/main" id="{099DD7E3-0828-304A-96F3-96393DED100D}"/>
              </a:ext>
            </a:extLst>
          </p:cNvPr>
          <p:cNvCxnSpPr>
            <a:cxnSpLocks/>
          </p:cNvCxnSpPr>
          <p:nvPr userDrawn="1"/>
        </p:nvCxnSpPr>
        <p:spPr bwMode="auto">
          <a:xfrm>
            <a:off x="11916221" y="6696572"/>
            <a:ext cx="275779" cy="0"/>
          </a:xfrm>
          <a:prstGeom prst="line">
            <a:avLst/>
          </a:prstGeom>
          <a:noFill/>
          <a:ln w="25400" cap="rnd" cmpd="sng" algn="ctr">
            <a:solidFill>
              <a:srgbClr val="319648"/>
            </a:solidFill>
            <a:prstDash val="solid"/>
            <a:round/>
            <a:headEnd type="none" w="med" len="med"/>
            <a:tailEnd type="none" w="med" len="med"/>
          </a:ln>
          <a:effectLst/>
        </p:spPr>
      </p:cxnSp>
      <p:cxnSp>
        <p:nvCxnSpPr>
          <p:cNvPr id="5" name="Straight Connector 6">
            <a:extLst>
              <a:ext uri="{FF2B5EF4-FFF2-40B4-BE49-F238E27FC236}">
                <a16:creationId xmlns:a16="http://schemas.microsoft.com/office/drawing/2014/main" id="{099DD7E3-0828-304A-96F3-96393DED100D}"/>
              </a:ext>
            </a:extLst>
          </p:cNvPr>
          <p:cNvCxnSpPr>
            <a:cxnSpLocks/>
          </p:cNvCxnSpPr>
          <p:nvPr userDrawn="1"/>
        </p:nvCxnSpPr>
        <p:spPr bwMode="auto">
          <a:xfrm>
            <a:off x="-1" y="543422"/>
            <a:ext cx="360000" cy="0"/>
          </a:xfrm>
          <a:prstGeom prst="line">
            <a:avLst/>
          </a:prstGeom>
          <a:noFill/>
          <a:ln w="25400" cap="rnd" cmpd="sng" algn="ctr">
            <a:solidFill>
              <a:srgbClr val="015997"/>
            </a:solidFill>
            <a:prstDash val="solid"/>
            <a:round/>
            <a:headEnd type="none" w="med" len="med"/>
            <a:tailEnd type="none" w="med" len="med"/>
          </a:ln>
          <a:effectLst/>
        </p:spPr>
      </p:cxnSp>
      <p:sp>
        <p:nvSpPr>
          <p:cNvPr id="6" name="文本框 5">
            <a:extLst>
              <a:ext uri="{FF2B5EF4-FFF2-40B4-BE49-F238E27FC236}">
                <a16:creationId xmlns:a16="http://schemas.microsoft.com/office/drawing/2014/main" id="{852F7382-77FA-47C5-9AAD-A766EFA8F0C5}"/>
              </a:ext>
            </a:extLst>
          </p:cNvPr>
          <p:cNvSpPr txBox="1"/>
          <p:nvPr userDrawn="1"/>
        </p:nvSpPr>
        <p:spPr>
          <a:xfrm>
            <a:off x="9900032" y="6588850"/>
            <a:ext cx="1781257" cy="215444"/>
          </a:xfrm>
          <a:prstGeom prst="rect">
            <a:avLst/>
          </a:prstGeom>
          <a:noFill/>
        </p:spPr>
        <p:txBody>
          <a:bodyPr wrap="none" rtlCol="0">
            <a:spAutoFit/>
          </a:bodyPr>
          <a:lstStyle/>
          <a:p>
            <a:r>
              <a:rPr lang="en-US" altLang="zh-CN" sz="800" dirty="0">
                <a:solidFill>
                  <a:schemeClr val="bg1">
                    <a:lumMod val="65000"/>
                  </a:schemeClr>
                </a:solidFill>
                <a:latin typeface="Arial" panose="020B0604020202020204" pitchFamily="34" charset="0"/>
                <a:cs typeface="Arial" panose="020B0604020202020204" pitchFamily="34" charset="0"/>
              </a:rPr>
              <a:t>HollySys Group. All rights reserved</a:t>
            </a:r>
            <a:endParaRPr lang="zh-CN" altLang="en-US" sz="800" dirty="0">
              <a:solidFill>
                <a:schemeClr val="bg1">
                  <a:lumMod val="65000"/>
                </a:schemeClr>
              </a:solidFill>
              <a:latin typeface="Arial" panose="020B0604020202020204" pitchFamily="34" charset="0"/>
              <a:cs typeface="Arial" panose="020B0604020202020204" pitchFamily="34" charset="0"/>
            </a:endParaRPr>
          </a:p>
        </p:txBody>
      </p:sp>
      <p:sp>
        <p:nvSpPr>
          <p:cNvPr id="7" name="Rectangle 5">
            <a:extLst>
              <a:ext uri="{FF2B5EF4-FFF2-40B4-BE49-F238E27FC236}">
                <a16:creationId xmlns:a16="http://schemas.microsoft.com/office/drawing/2014/main" id="{1E1AC9DC-3103-B54E-8108-A1E9A0B65B42}"/>
              </a:ext>
            </a:extLst>
          </p:cNvPr>
          <p:cNvSpPr>
            <a:spLocks noChangeArrowheads="1"/>
          </p:cNvSpPr>
          <p:nvPr userDrawn="1"/>
        </p:nvSpPr>
        <p:spPr bwMode="auto">
          <a:xfrm>
            <a:off x="11336682" y="6577698"/>
            <a:ext cx="576150" cy="246221"/>
          </a:xfrm>
          <a:prstGeom prst="rect">
            <a:avLst/>
          </a:prstGeom>
          <a:noFill/>
          <a:ln w="12700" cap="sq">
            <a:noFill/>
            <a:miter lim="800000"/>
            <a:headEnd/>
            <a:tailEnd/>
          </a:ln>
          <a:effectLst/>
        </p:spPr>
        <p:txBody>
          <a:bodyPr wrap="square">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eaLnBrk="0" hangingPunct="0">
              <a:lnSpc>
                <a:spcPct val="100000"/>
              </a:lnSpc>
              <a:defRPr/>
            </a:pPr>
            <a:fld id="{C41E6217-FD4A-4698-ADE0-B72F602A1308}" type="slidenum">
              <a:rPr lang="en-US" sz="1000" kern="0" spc="27" smtClean="0">
                <a:solidFill>
                  <a:schemeClr val="tx1">
                    <a:lumMod val="65000"/>
                    <a:lumOff val="35000"/>
                  </a:schemeClr>
                </a:solidFill>
                <a:latin typeface="+mj-lt"/>
                <a:ea typeface="Arial Unicode MS" charset="0"/>
                <a:cs typeface="Arial" panose="020B0604020202020204" pitchFamily="34" charset="0"/>
              </a:rPr>
              <a:pPr algn="r" eaLnBrk="0" hangingPunct="0">
                <a:lnSpc>
                  <a:spcPct val="100000"/>
                </a:lnSpc>
                <a:defRPr/>
              </a:pPr>
              <a:t>‹#›</a:t>
            </a:fld>
            <a:endParaRPr lang="en-US" sz="1000" kern="0" spc="27" dirty="0">
              <a:solidFill>
                <a:schemeClr val="tx1">
                  <a:lumMod val="65000"/>
                  <a:lumOff val="35000"/>
                </a:schemeClr>
              </a:solidFill>
              <a:latin typeface="+mj-lt"/>
              <a:ea typeface="Arial Unicode MS" charset="0"/>
              <a:cs typeface="Arial" panose="020B0604020202020204" pitchFamily="34" charset="0"/>
            </a:endParaRPr>
          </a:p>
        </p:txBody>
      </p:sp>
      <p:sp>
        <p:nvSpPr>
          <p:cNvPr id="8" name="文本占位符 11"/>
          <p:cNvSpPr>
            <a:spLocks noGrp="1"/>
          </p:cNvSpPr>
          <p:nvPr>
            <p:ph type="body" sz="quarter" idx="11"/>
          </p:nvPr>
        </p:nvSpPr>
        <p:spPr>
          <a:xfrm>
            <a:off x="449637" y="198870"/>
            <a:ext cx="5992725" cy="407959"/>
          </a:xfrm>
          <a:prstGeom prst="rect">
            <a:avLst/>
          </a:prstGeom>
        </p:spPr>
        <p:txBody>
          <a:bodyPr/>
          <a:lstStyle>
            <a:lvl1pPr marL="0" indent="0">
              <a:buNone/>
              <a:defRPr sz="3200">
                <a:solidFill>
                  <a:srgbClr val="115FA8"/>
                </a:solidFill>
                <a:latin typeface="思源黑体 CN Normal" panose="020B0400000000000000" pitchFamily="34" charset="-122"/>
                <a:ea typeface="思源黑体 CN Normal" panose="020B0400000000000000" pitchFamily="34" charset="-122"/>
              </a:defRPr>
            </a:lvl1pPr>
          </a:lstStyle>
          <a:p>
            <a:pPr lvl="0"/>
            <a:endParaRPr lang="zh-CN" altLang="en-US" dirty="0"/>
          </a:p>
        </p:txBody>
      </p:sp>
      <p:pic>
        <p:nvPicPr>
          <p:cNvPr id="9" name="图片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11915" y="6426850"/>
            <a:ext cx="1360248" cy="324000"/>
          </a:xfrm>
          <a:prstGeom prst="rect">
            <a:avLst/>
          </a:prstGeom>
        </p:spPr>
      </p:pic>
    </p:spTree>
    <p:extLst>
      <p:ext uri="{BB962C8B-B14F-4D97-AF65-F5344CB8AC3E}">
        <p14:creationId xmlns:p14="http://schemas.microsoft.com/office/powerpoint/2010/main" val="884206700"/>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1" name=""/>
        <p:cNvGrpSpPr/>
        <p:nvPr/>
      </p:nvGrpSpPr>
      <p:grpSpPr>
        <a:xfrm>
          <a:off x="0" y="0"/>
          <a:ext cx="0" cy="0"/>
          <a:chOff x="0" y="0"/>
          <a:chExt cx="0" cy="0"/>
        </a:xfrm>
      </p:grpSpPr>
      <p:cxnSp>
        <p:nvCxnSpPr>
          <p:cNvPr id="10" name="Straight Connector 6">
            <a:extLst>
              <a:ext uri="{FF2B5EF4-FFF2-40B4-BE49-F238E27FC236}">
                <a16:creationId xmlns:a16="http://schemas.microsoft.com/office/drawing/2014/main" id="{099DD7E3-0828-304A-96F3-96393DED100D}"/>
              </a:ext>
            </a:extLst>
          </p:cNvPr>
          <p:cNvCxnSpPr>
            <a:cxnSpLocks/>
          </p:cNvCxnSpPr>
          <p:nvPr userDrawn="1"/>
        </p:nvCxnSpPr>
        <p:spPr bwMode="auto">
          <a:xfrm>
            <a:off x="11916221" y="6696572"/>
            <a:ext cx="275779" cy="0"/>
          </a:xfrm>
          <a:prstGeom prst="line">
            <a:avLst/>
          </a:prstGeom>
          <a:noFill/>
          <a:ln w="25400" cap="rnd" cmpd="sng" algn="ctr">
            <a:solidFill>
              <a:srgbClr val="319648"/>
            </a:solidFill>
            <a:prstDash val="solid"/>
            <a:round/>
            <a:headEnd type="none" w="med" len="med"/>
            <a:tailEnd type="none" w="med" len="med"/>
          </a:ln>
          <a:effectLst/>
        </p:spPr>
      </p:cxnSp>
      <p:sp>
        <p:nvSpPr>
          <p:cNvPr id="11" name="文本框 10">
            <a:extLst>
              <a:ext uri="{FF2B5EF4-FFF2-40B4-BE49-F238E27FC236}">
                <a16:creationId xmlns:a16="http://schemas.microsoft.com/office/drawing/2014/main" id="{852F7382-77FA-47C5-9AAD-A766EFA8F0C5}"/>
              </a:ext>
            </a:extLst>
          </p:cNvPr>
          <p:cNvSpPr txBox="1"/>
          <p:nvPr userDrawn="1"/>
        </p:nvSpPr>
        <p:spPr>
          <a:xfrm>
            <a:off x="9900032" y="6588850"/>
            <a:ext cx="1781257" cy="215444"/>
          </a:xfrm>
          <a:prstGeom prst="rect">
            <a:avLst/>
          </a:prstGeom>
          <a:noFill/>
        </p:spPr>
        <p:txBody>
          <a:bodyPr wrap="none" rtlCol="0">
            <a:spAutoFit/>
          </a:bodyPr>
          <a:lstStyle/>
          <a:p>
            <a:r>
              <a:rPr lang="en-US" altLang="zh-CN" sz="800" dirty="0">
                <a:solidFill>
                  <a:schemeClr val="bg1">
                    <a:lumMod val="65000"/>
                  </a:schemeClr>
                </a:solidFill>
                <a:latin typeface="Arial" panose="020B0604020202020204" pitchFamily="34" charset="0"/>
                <a:cs typeface="Arial" panose="020B0604020202020204" pitchFamily="34" charset="0"/>
              </a:rPr>
              <a:t>HollySys Group. All rights reserved</a:t>
            </a:r>
            <a:endParaRPr lang="zh-CN" altLang="en-US" sz="800" dirty="0">
              <a:solidFill>
                <a:schemeClr val="bg1">
                  <a:lumMod val="65000"/>
                </a:schemeClr>
              </a:solidFill>
              <a:latin typeface="Arial" panose="020B0604020202020204" pitchFamily="34" charset="0"/>
              <a:cs typeface="Arial" panose="020B0604020202020204" pitchFamily="34" charset="0"/>
            </a:endParaRPr>
          </a:p>
        </p:txBody>
      </p:sp>
      <p:sp>
        <p:nvSpPr>
          <p:cNvPr id="12" name="Rectangle 5">
            <a:extLst>
              <a:ext uri="{FF2B5EF4-FFF2-40B4-BE49-F238E27FC236}">
                <a16:creationId xmlns:a16="http://schemas.microsoft.com/office/drawing/2014/main" id="{1E1AC9DC-3103-B54E-8108-A1E9A0B65B42}"/>
              </a:ext>
            </a:extLst>
          </p:cNvPr>
          <p:cNvSpPr>
            <a:spLocks noChangeArrowheads="1"/>
          </p:cNvSpPr>
          <p:nvPr userDrawn="1"/>
        </p:nvSpPr>
        <p:spPr bwMode="auto">
          <a:xfrm>
            <a:off x="11336682" y="6577698"/>
            <a:ext cx="576150" cy="246221"/>
          </a:xfrm>
          <a:prstGeom prst="rect">
            <a:avLst/>
          </a:prstGeom>
          <a:noFill/>
          <a:ln w="12700" cap="sq">
            <a:noFill/>
            <a:miter lim="800000"/>
            <a:headEnd/>
            <a:tailEnd/>
          </a:ln>
          <a:effectLst/>
        </p:spPr>
        <p:txBody>
          <a:bodyPr wrap="square">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eaLnBrk="0" hangingPunct="0">
              <a:lnSpc>
                <a:spcPct val="100000"/>
              </a:lnSpc>
              <a:defRPr/>
            </a:pPr>
            <a:fld id="{C41E6217-FD4A-4698-ADE0-B72F602A1308}" type="slidenum">
              <a:rPr lang="en-US" sz="1000" kern="0" spc="27" smtClean="0">
                <a:solidFill>
                  <a:schemeClr val="tx1">
                    <a:lumMod val="65000"/>
                    <a:lumOff val="35000"/>
                  </a:schemeClr>
                </a:solidFill>
                <a:latin typeface="+mj-lt"/>
                <a:ea typeface="Arial Unicode MS" charset="0"/>
                <a:cs typeface="Arial" panose="020B0604020202020204" pitchFamily="34" charset="0"/>
              </a:rPr>
              <a:pPr algn="r" eaLnBrk="0" hangingPunct="0">
                <a:lnSpc>
                  <a:spcPct val="100000"/>
                </a:lnSpc>
                <a:defRPr/>
              </a:pPr>
              <a:t>‹#›</a:t>
            </a:fld>
            <a:endParaRPr lang="en-US" sz="1000" kern="0" spc="27" dirty="0">
              <a:solidFill>
                <a:schemeClr val="tx1">
                  <a:lumMod val="65000"/>
                  <a:lumOff val="35000"/>
                </a:schemeClr>
              </a:solidFill>
              <a:latin typeface="+mj-lt"/>
              <a:ea typeface="Arial Unicode MS" charset="0"/>
              <a:cs typeface="Arial" panose="020B0604020202020204" pitchFamily="34" charset="0"/>
            </a:endParaRPr>
          </a:p>
        </p:txBody>
      </p:sp>
      <p:cxnSp>
        <p:nvCxnSpPr>
          <p:cNvPr id="5" name="Straight Connector 6">
            <a:extLst>
              <a:ext uri="{FF2B5EF4-FFF2-40B4-BE49-F238E27FC236}">
                <a16:creationId xmlns:a16="http://schemas.microsoft.com/office/drawing/2014/main" id="{099DD7E3-0828-304A-96F3-96393DED100D}"/>
              </a:ext>
            </a:extLst>
          </p:cNvPr>
          <p:cNvCxnSpPr>
            <a:cxnSpLocks/>
          </p:cNvCxnSpPr>
          <p:nvPr userDrawn="1"/>
        </p:nvCxnSpPr>
        <p:spPr bwMode="auto">
          <a:xfrm>
            <a:off x="-1" y="543422"/>
            <a:ext cx="360000" cy="0"/>
          </a:xfrm>
          <a:prstGeom prst="line">
            <a:avLst/>
          </a:prstGeom>
          <a:noFill/>
          <a:ln w="25400" cap="rnd" cmpd="sng" algn="ctr">
            <a:solidFill>
              <a:srgbClr val="015997"/>
            </a:solidFill>
            <a:prstDash val="solid"/>
            <a:round/>
            <a:headEnd type="none" w="med" len="med"/>
            <a:tailEnd type="none" w="med" len="med"/>
          </a:ln>
          <a:effectLst/>
        </p:spPr>
      </p:cxnSp>
      <p:sp>
        <p:nvSpPr>
          <p:cNvPr id="7" name="文本占位符 11"/>
          <p:cNvSpPr>
            <a:spLocks noGrp="1"/>
          </p:cNvSpPr>
          <p:nvPr>
            <p:ph type="body" sz="quarter" idx="11"/>
          </p:nvPr>
        </p:nvSpPr>
        <p:spPr>
          <a:xfrm>
            <a:off x="449637" y="198870"/>
            <a:ext cx="5992725" cy="407959"/>
          </a:xfrm>
          <a:prstGeom prst="rect">
            <a:avLst/>
          </a:prstGeom>
        </p:spPr>
        <p:txBody>
          <a:bodyPr/>
          <a:lstStyle>
            <a:lvl1pPr marL="0" indent="0">
              <a:buNone/>
              <a:defRPr sz="3200">
                <a:solidFill>
                  <a:srgbClr val="115FA8"/>
                </a:solidFill>
                <a:latin typeface="思源黑体 CN Normal" panose="020B0400000000000000" pitchFamily="34" charset="-122"/>
                <a:ea typeface="思源黑体 CN Normal" panose="020B0400000000000000" pitchFamily="34" charset="-122"/>
              </a:defRPr>
            </a:lvl1pPr>
          </a:lstStyle>
          <a:p>
            <a:pPr lvl="0"/>
            <a:endParaRPr lang="zh-CN" altLang="en-US" dirty="0"/>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11915" y="6426850"/>
            <a:ext cx="1360248" cy="324000"/>
          </a:xfrm>
          <a:prstGeom prst="rect">
            <a:avLst/>
          </a:prstGeom>
        </p:spPr>
      </p:pic>
    </p:spTree>
    <p:extLst>
      <p:ext uri="{BB962C8B-B14F-4D97-AF65-F5344CB8AC3E}">
        <p14:creationId xmlns:p14="http://schemas.microsoft.com/office/powerpoint/2010/main" val="33325892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pic>
        <p:nvPicPr>
          <p:cNvPr id="5" name="图片 4"/>
          <p:cNvPicPr>
            <a:picLocks noChangeAspect="1"/>
          </p:cNvPicPr>
          <p:nvPr userDrawn="1"/>
        </p:nvPicPr>
        <p:blipFill>
          <a:blip r:embed="rId2"/>
          <a:stretch>
            <a:fillRect/>
          </a:stretch>
        </p:blipFill>
        <p:spPr>
          <a:xfrm>
            <a:off x="173489" y="6130840"/>
            <a:ext cx="2152381" cy="447619"/>
          </a:xfrm>
          <a:prstGeom prst="rect">
            <a:avLst/>
          </a:prstGeom>
        </p:spPr>
      </p:pic>
      <p:pic>
        <p:nvPicPr>
          <p:cNvPr id="2" name="图片 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85" y="0"/>
            <a:ext cx="12189630" cy="6858000"/>
          </a:xfrm>
          <a:prstGeom prst="rect">
            <a:avLst/>
          </a:prstGeom>
        </p:spPr>
      </p:pic>
      <p:sp>
        <p:nvSpPr>
          <p:cNvPr id="7" name="文本框 6"/>
          <p:cNvSpPr txBox="1"/>
          <p:nvPr userDrawn="1"/>
        </p:nvSpPr>
        <p:spPr>
          <a:xfrm>
            <a:off x="7482528" y="3567197"/>
            <a:ext cx="3616523" cy="338554"/>
          </a:xfrm>
          <a:prstGeom prst="rect">
            <a:avLst/>
          </a:prstGeom>
          <a:noFill/>
        </p:spPr>
        <p:txBody>
          <a:bodyPr wrap="square" rtlCol="0">
            <a:spAutoFit/>
          </a:bodyPr>
          <a:lstStyle/>
          <a:p>
            <a:pPr algn="ctr"/>
            <a:r>
              <a:rPr lang="en-US" altLang="zh-CN" sz="1600" b="1" kern="0" dirty="0" smtClean="0">
                <a:solidFill>
                  <a:schemeClr val="bg1">
                    <a:lumMod val="50000"/>
                  </a:schemeClr>
                </a:solidFill>
                <a:latin typeface="Arial" panose="020B0604020202020204" pitchFamily="34" charset="0"/>
                <a:ea typeface="+mj-ea"/>
                <a:cs typeface="Arial" panose="020B0604020202020204" pitchFamily="34" charset="0"/>
              </a:rPr>
              <a:t>Automation </a:t>
            </a:r>
            <a:r>
              <a:rPr lang="en-US" altLang="zh-CN" sz="1600" b="1" dirty="0" smtClean="0">
                <a:solidFill>
                  <a:schemeClr val="bg1">
                    <a:lumMod val="50000"/>
                  </a:schemeClr>
                </a:solidFill>
                <a:latin typeface="Arial" panose="020B0604020202020204" pitchFamily="34" charset="0"/>
                <a:cs typeface="Arial" panose="020B0604020202020204" pitchFamily="34" charset="0"/>
              </a:rPr>
              <a:t> </a:t>
            </a:r>
            <a:r>
              <a:rPr lang="en-US" altLang="zh-CN" sz="1600" b="1" kern="0" dirty="0" smtClean="0">
                <a:solidFill>
                  <a:schemeClr val="bg1">
                    <a:lumMod val="50000"/>
                  </a:schemeClr>
                </a:solidFill>
                <a:latin typeface="Arial" panose="020B0604020202020204" pitchFamily="34" charset="0"/>
                <a:ea typeface="+mj-ea"/>
                <a:cs typeface="Arial" panose="020B0604020202020204" pitchFamily="34" charset="0"/>
              </a:rPr>
              <a:t>For</a:t>
            </a:r>
            <a:r>
              <a:rPr lang="en-US" altLang="zh-CN" sz="1600" b="1" dirty="0" smtClean="0">
                <a:solidFill>
                  <a:schemeClr val="bg1">
                    <a:lumMod val="50000"/>
                  </a:schemeClr>
                </a:solidFill>
                <a:latin typeface="Arial" panose="020B0604020202020204" pitchFamily="34" charset="0"/>
                <a:cs typeface="Arial" panose="020B0604020202020204" pitchFamily="34" charset="0"/>
              </a:rPr>
              <a:t>  </a:t>
            </a:r>
            <a:r>
              <a:rPr lang="en-US" altLang="zh-CN" sz="1600" b="1" kern="0" dirty="0" smtClean="0">
                <a:solidFill>
                  <a:schemeClr val="bg1">
                    <a:lumMod val="50000"/>
                  </a:schemeClr>
                </a:solidFill>
                <a:latin typeface="Arial" panose="020B0604020202020204" pitchFamily="34" charset="0"/>
                <a:ea typeface="+mj-ea"/>
                <a:cs typeface="Arial" panose="020B0604020202020204" pitchFamily="34" charset="0"/>
              </a:rPr>
              <a:t>Better</a:t>
            </a:r>
            <a:r>
              <a:rPr lang="en-US" altLang="zh-CN" sz="1600" b="1" dirty="0" smtClean="0">
                <a:solidFill>
                  <a:schemeClr val="bg1">
                    <a:lumMod val="50000"/>
                  </a:schemeClr>
                </a:solidFill>
                <a:latin typeface="Arial" panose="020B0604020202020204" pitchFamily="34" charset="0"/>
                <a:cs typeface="Arial" panose="020B0604020202020204" pitchFamily="34" charset="0"/>
              </a:rPr>
              <a:t>  </a:t>
            </a:r>
            <a:r>
              <a:rPr lang="en-US" altLang="zh-CN" sz="1600" b="1" kern="0" dirty="0" smtClean="0">
                <a:solidFill>
                  <a:schemeClr val="bg1">
                    <a:lumMod val="50000"/>
                  </a:schemeClr>
                </a:solidFill>
                <a:latin typeface="Arial" panose="020B0604020202020204" pitchFamily="34" charset="0"/>
                <a:ea typeface="+mj-ea"/>
                <a:cs typeface="Arial" panose="020B0604020202020204" pitchFamily="34" charset="0"/>
              </a:rPr>
              <a:t>Life</a:t>
            </a:r>
            <a:endParaRPr lang="zh-CN" altLang="en-US" sz="1600" b="1" kern="0" dirty="0">
              <a:solidFill>
                <a:schemeClr val="bg1">
                  <a:lumMod val="50000"/>
                </a:schemeClr>
              </a:solidFill>
              <a:latin typeface="Arial" panose="020B0604020202020204" pitchFamily="34" charset="0"/>
              <a:ea typeface="+mj-ea"/>
              <a:cs typeface="Arial" panose="020B0604020202020204" pitchFamily="34" charset="0"/>
            </a:endParaRPr>
          </a:p>
        </p:txBody>
      </p:sp>
      <p:cxnSp>
        <p:nvCxnSpPr>
          <p:cNvPr id="8" name="直接连接符 7"/>
          <p:cNvCxnSpPr/>
          <p:nvPr userDrawn="1"/>
        </p:nvCxnSpPr>
        <p:spPr>
          <a:xfrm>
            <a:off x="6590790" y="3427286"/>
            <a:ext cx="5400000" cy="1714"/>
          </a:xfrm>
          <a:prstGeom prst="line">
            <a:avLst/>
          </a:prstGeom>
          <a:ln w="19050">
            <a:solidFill>
              <a:srgbClr val="005A97"/>
            </a:solidFill>
          </a:ln>
        </p:spPr>
        <p:style>
          <a:lnRef idx="1">
            <a:schemeClr val="accent1"/>
          </a:lnRef>
          <a:fillRef idx="0">
            <a:schemeClr val="accent1"/>
          </a:fillRef>
          <a:effectRef idx="0">
            <a:schemeClr val="accent1"/>
          </a:effectRef>
          <a:fontRef idx="minor">
            <a:schemeClr val="tx1"/>
          </a:fontRef>
        </p:style>
      </p:cxnSp>
      <p:sp>
        <p:nvSpPr>
          <p:cNvPr id="10" name="文本框 9"/>
          <p:cNvSpPr txBox="1"/>
          <p:nvPr userDrawn="1"/>
        </p:nvSpPr>
        <p:spPr>
          <a:xfrm>
            <a:off x="8574292" y="6360858"/>
            <a:ext cx="3616523" cy="276999"/>
          </a:xfrm>
          <a:prstGeom prst="rect">
            <a:avLst/>
          </a:prstGeom>
          <a:noFill/>
        </p:spPr>
        <p:txBody>
          <a:bodyPr wrap="square" rtlCol="0">
            <a:spAutoFit/>
          </a:bodyPr>
          <a:lstStyle/>
          <a:p>
            <a:pPr algn="r"/>
            <a:r>
              <a:rPr lang="en-US" altLang="zh-CN" sz="1200" b="1" kern="0" dirty="0" smtClean="0">
                <a:solidFill>
                  <a:srgbClr val="005A97"/>
                </a:solidFill>
                <a:latin typeface="Arial" panose="020B0604020202020204" pitchFamily="34" charset="0"/>
                <a:ea typeface="+mj-ea"/>
                <a:cs typeface="Arial" panose="020B0604020202020204" pitchFamily="34" charset="0"/>
              </a:rPr>
              <a:t>www.hollysys.com</a:t>
            </a:r>
            <a:endParaRPr lang="zh-CN" altLang="en-US" sz="1200" b="1" kern="0" dirty="0">
              <a:solidFill>
                <a:srgbClr val="005A97"/>
              </a:solidFill>
              <a:latin typeface="Arial" panose="020B0604020202020204" pitchFamily="34" charset="0"/>
              <a:ea typeface="+mj-ea"/>
              <a:cs typeface="Arial" panose="020B0604020202020204" pitchFamily="34" charset="0"/>
            </a:endParaRPr>
          </a:p>
        </p:txBody>
      </p:sp>
      <p:sp>
        <p:nvSpPr>
          <p:cNvPr id="11" name="Title 17">
            <a:extLst>
              <a:ext uri="{FF2B5EF4-FFF2-40B4-BE49-F238E27FC236}">
                <a16:creationId xmlns:a16="http://schemas.microsoft.com/office/drawing/2014/main" id="{A5E14AA4-FC8B-584B-AAF6-717B6A521776}"/>
              </a:ext>
            </a:extLst>
          </p:cNvPr>
          <p:cNvSpPr>
            <a:spLocks noGrp="1"/>
          </p:cNvSpPr>
          <p:nvPr>
            <p:ph type="title" hasCustomPrompt="1"/>
          </p:nvPr>
        </p:nvSpPr>
        <p:spPr>
          <a:xfrm>
            <a:off x="7057505" y="1524391"/>
            <a:ext cx="4234070" cy="1681473"/>
          </a:xfrm>
          <a:prstGeom prst="rect">
            <a:avLst/>
          </a:prstGeom>
        </p:spPr>
        <p:txBody>
          <a:bodyPr anchor="b"/>
          <a:lstStyle>
            <a:lvl1pPr algn="ctr">
              <a:lnSpc>
                <a:spcPts val="4999"/>
              </a:lnSpc>
              <a:defRPr sz="4400">
                <a:solidFill>
                  <a:srgbClr val="015998"/>
                </a:solidFill>
                <a:latin typeface="Arial" panose="020B0604020202020204" pitchFamily="34" charset="0"/>
                <a:cs typeface="Arial" panose="020B0604020202020204" pitchFamily="34" charset="0"/>
              </a:defRPr>
            </a:lvl1pPr>
          </a:lstStyle>
          <a:p>
            <a:r>
              <a:rPr lang="en-US" dirty="0"/>
              <a:t>Thank you</a:t>
            </a:r>
          </a:p>
        </p:txBody>
      </p:sp>
      <p:pic>
        <p:nvPicPr>
          <p:cNvPr id="12" name="图片 1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83331" y="482648"/>
            <a:ext cx="2644927" cy="630000"/>
          </a:xfrm>
          <a:prstGeom prst="rect">
            <a:avLst/>
          </a:prstGeom>
        </p:spPr>
      </p:pic>
    </p:spTree>
    <p:extLst>
      <p:ext uri="{BB962C8B-B14F-4D97-AF65-F5344CB8AC3E}">
        <p14:creationId xmlns:p14="http://schemas.microsoft.com/office/powerpoint/2010/main" val="2685851400"/>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Rectangle 39"/>
          <p:cNvSpPr>
            <a:spLocks noGrp="1" noChangeArrowheads="1"/>
          </p:cNvSpPr>
          <p:nvPr>
            <p:ph type="ftr" sz="quarter" idx="10"/>
          </p:nvPr>
        </p:nvSpPr>
        <p:spPr>
          <a:xfrm>
            <a:off x="4165600" y="6416676"/>
            <a:ext cx="3860800" cy="309563"/>
          </a:xfrm>
          <a:prstGeom prst="rect">
            <a:avLst/>
          </a:prstGeom>
          <a:ln/>
        </p:spPr>
        <p:txBody>
          <a:bodyPr/>
          <a:lstStyle>
            <a:lvl1pPr>
              <a:defRPr/>
            </a:lvl1pPr>
          </a:lstStyle>
          <a:p>
            <a:pPr>
              <a:defRPr/>
            </a:pPr>
            <a:r>
              <a:rPr lang="en-US"/>
              <a:t>-</a:t>
            </a:r>
            <a:r>
              <a:rPr lang="zh-CN" altLang="en-US"/>
              <a:t>部门内部公开</a:t>
            </a:r>
          </a:p>
        </p:txBody>
      </p:sp>
      <p:sp>
        <p:nvSpPr>
          <p:cNvPr id="3" name="Rectangle 40"/>
          <p:cNvSpPr>
            <a:spLocks noGrp="1" noChangeArrowheads="1"/>
          </p:cNvSpPr>
          <p:nvPr>
            <p:ph type="sldNum" sz="quarter" idx="11"/>
          </p:nvPr>
        </p:nvSpPr>
        <p:spPr>
          <a:xfrm>
            <a:off x="8661400" y="6438901"/>
            <a:ext cx="2844800" cy="404813"/>
          </a:xfrm>
          <a:prstGeom prst="rect">
            <a:avLst/>
          </a:prstGeom>
          <a:ln/>
        </p:spPr>
        <p:txBody>
          <a:bodyPr/>
          <a:lstStyle>
            <a:lvl1pPr>
              <a:defRPr/>
            </a:lvl1pPr>
          </a:lstStyle>
          <a:p>
            <a:pPr>
              <a:defRPr/>
            </a:pPr>
            <a:fld id="{999FBB0B-14D4-427D-BF38-EA66E14E96BB}" type="slidenum">
              <a:rPr lang="zh-CN" altLang="en-US"/>
              <a:pPr>
                <a:defRPr/>
              </a:pPr>
              <a:t>‹#›</a:t>
            </a:fld>
            <a:endParaRPr lang="en-US"/>
          </a:p>
        </p:txBody>
      </p:sp>
    </p:spTree>
    <p:extLst>
      <p:ext uri="{BB962C8B-B14F-4D97-AF65-F5344CB8AC3E}">
        <p14:creationId xmlns:p14="http://schemas.microsoft.com/office/powerpoint/2010/main" val="11944821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文本占位符 11"/>
          <p:cNvSpPr>
            <a:spLocks noGrp="1"/>
          </p:cNvSpPr>
          <p:nvPr>
            <p:ph type="body" sz="quarter" idx="11"/>
          </p:nvPr>
        </p:nvSpPr>
        <p:spPr>
          <a:xfrm>
            <a:off x="449637" y="198870"/>
            <a:ext cx="5992725" cy="407959"/>
          </a:xfrm>
          <a:prstGeom prst="rect">
            <a:avLst/>
          </a:prstGeom>
        </p:spPr>
        <p:txBody>
          <a:bodyPr/>
          <a:lstStyle>
            <a:lvl1pPr marL="0" indent="0">
              <a:buNone/>
              <a:defRPr sz="3200">
                <a:solidFill>
                  <a:srgbClr val="115FA8"/>
                </a:solidFill>
                <a:latin typeface="思源黑体 CN Normal" panose="020B0400000000000000" pitchFamily="34" charset="-122"/>
                <a:ea typeface="思源黑体 CN Normal" panose="020B0400000000000000" pitchFamily="34" charset="-122"/>
              </a:defRPr>
            </a:lvl1pPr>
          </a:lstStyle>
          <a:p>
            <a:pPr lvl="0"/>
            <a:endParaRPr lang="zh-CN" altLang="en-US" dirty="0"/>
          </a:p>
        </p:txBody>
      </p:sp>
    </p:spTree>
    <p:extLst>
      <p:ext uri="{BB962C8B-B14F-4D97-AF65-F5344CB8AC3E}">
        <p14:creationId xmlns:p14="http://schemas.microsoft.com/office/powerpoint/2010/main" val="24830699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0.xml"/><Relationship Id="rId1" Type="http://schemas.openxmlformats.org/officeDocument/2006/relationships/slideLayout" Target="../slideLayouts/slideLayout9.xml"/><Relationship Id="rId4" Type="http://schemas.openxmlformats.org/officeDocument/2006/relationships/image" Target="../media/image7.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85409808"/>
      </p:ext>
    </p:extLst>
  </p:cSld>
  <p:clrMap bg1="lt1" tx1="dk1" bg2="lt2" tx2="dk2" accent1="accent1" accent2="accent2" accent3="accent3" accent4="accent4" accent5="accent5" accent6="accent6" hlink="hlink" folHlink="folHlink"/>
  <p:sldLayoutIdLst>
    <p:sldLayoutId id="2147483715" r:id="rId1"/>
    <p:sldLayoutId id="2147483713" r:id="rId2"/>
    <p:sldLayoutId id="2147483709" r:id="rId3"/>
    <p:sldLayoutId id="2147483717" r:id="rId4"/>
    <p:sldLayoutId id="2147483718" r:id="rId5"/>
    <p:sldLayoutId id="2147483712" r:id="rId6"/>
    <p:sldLayoutId id="2147483716" r:id="rId7"/>
    <p:sldLayoutId id="2147483724" r:id="rId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099DD7E3-0828-304A-96F3-96393DED100D}"/>
              </a:ext>
            </a:extLst>
          </p:cNvPr>
          <p:cNvCxnSpPr>
            <a:cxnSpLocks/>
          </p:cNvCxnSpPr>
          <p:nvPr userDrawn="1"/>
        </p:nvCxnSpPr>
        <p:spPr bwMode="auto">
          <a:xfrm>
            <a:off x="11916221" y="6696572"/>
            <a:ext cx="275779" cy="0"/>
          </a:xfrm>
          <a:prstGeom prst="line">
            <a:avLst/>
          </a:prstGeom>
          <a:noFill/>
          <a:ln w="25400" cap="rnd" cmpd="sng" algn="ctr">
            <a:solidFill>
              <a:srgbClr val="319648"/>
            </a:solidFill>
            <a:prstDash val="solid"/>
            <a:round/>
            <a:headEnd type="none" w="med" len="med"/>
            <a:tailEnd type="none" w="med" len="med"/>
          </a:ln>
          <a:effectLst/>
        </p:spPr>
      </p:cxnSp>
      <p:sp>
        <p:nvSpPr>
          <p:cNvPr id="8" name="文本框 7">
            <a:extLst>
              <a:ext uri="{FF2B5EF4-FFF2-40B4-BE49-F238E27FC236}">
                <a16:creationId xmlns:a16="http://schemas.microsoft.com/office/drawing/2014/main" id="{852F7382-77FA-47C5-9AAD-A766EFA8F0C5}"/>
              </a:ext>
            </a:extLst>
          </p:cNvPr>
          <p:cNvSpPr txBox="1"/>
          <p:nvPr userDrawn="1"/>
        </p:nvSpPr>
        <p:spPr>
          <a:xfrm>
            <a:off x="9900032" y="6588850"/>
            <a:ext cx="1781257" cy="215444"/>
          </a:xfrm>
          <a:prstGeom prst="rect">
            <a:avLst/>
          </a:prstGeom>
          <a:noFill/>
        </p:spPr>
        <p:txBody>
          <a:bodyPr wrap="none" rtlCol="0">
            <a:spAutoFit/>
          </a:bodyPr>
          <a:lstStyle/>
          <a:p>
            <a:r>
              <a:rPr lang="en-US" altLang="zh-CN" sz="800" dirty="0">
                <a:solidFill>
                  <a:schemeClr val="bg1">
                    <a:lumMod val="65000"/>
                  </a:schemeClr>
                </a:solidFill>
                <a:latin typeface="Arial" panose="020B0604020202020204" pitchFamily="34" charset="0"/>
                <a:cs typeface="Arial" panose="020B0604020202020204" pitchFamily="34" charset="0"/>
              </a:rPr>
              <a:t>HollySys Group. All rights reserved</a:t>
            </a:r>
            <a:endParaRPr lang="zh-CN" altLang="en-US" sz="800" dirty="0">
              <a:solidFill>
                <a:schemeClr val="bg1">
                  <a:lumMod val="65000"/>
                </a:schemeClr>
              </a:solidFill>
              <a:latin typeface="Arial" panose="020B0604020202020204" pitchFamily="34" charset="0"/>
              <a:cs typeface="Arial" panose="020B0604020202020204" pitchFamily="34" charset="0"/>
            </a:endParaRPr>
          </a:p>
        </p:txBody>
      </p:sp>
      <p:sp>
        <p:nvSpPr>
          <p:cNvPr id="9" name="Rectangle 5">
            <a:extLst>
              <a:ext uri="{FF2B5EF4-FFF2-40B4-BE49-F238E27FC236}">
                <a16:creationId xmlns:a16="http://schemas.microsoft.com/office/drawing/2014/main" id="{1E1AC9DC-3103-B54E-8108-A1E9A0B65B42}"/>
              </a:ext>
            </a:extLst>
          </p:cNvPr>
          <p:cNvSpPr>
            <a:spLocks noChangeArrowheads="1"/>
          </p:cNvSpPr>
          <p:nvPr userDrawn="1"/>
        </p:nvSpPr>
        <p:spPr bwMode="auto">
          <a:xfrm>
            <a:off x="11336682" y="6577698"/>
            <a:ext cx="576150" cy="246221"/>
          </a:xfrm>
          <a:prstGeom prst="rect">
            <a:avLst/>
          </a:prstGeom>
          <a:noFill/>
          <a:ln w="12700" cap="sq">
            <a:noFill/>
            <a:miter lim="800000"/>
            <a:headEnd/>
            <a:tailEnd/>
          </a:ln>
          <a:effectLst/>
        </p:spPr>
        <p:txBody>
          <a:bodyPr wrap="square">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eaLnBrk="0" hangingPunct="0">
              <a:lnSpc>
                <a:spcPct val="100000"/>
              </a:lnSpc>
              <a:defRPr/>
            </a:pPr>
            <a:fld id="{C41E6217-FD4A-4698-ADE0-B72F602A1308}" type="slidenum">
              <a:rPr lang="en-US" sz="1000" kern="0" spc="27" smtClean="0">
                <a:solidFill>
                  <a:schemeClr val="tx1">
                    <a:lumMod val="65000"/>
                    <a:lumOff val="35000"/>
                  </a:schemeClr>
                </a:solidFill>
                <a:latin typeface="+mj-lt"/>
                <a:ea typeface="Arial Unicode MS" charset="0"/>
                <a:cs typeface="Arial" panose="020B0604020202020204" pitchFamily="34" charset="0"/>
              </a:rPr>
              <a:pPr algn="r" eaLnBrk="0" hangingPunct="0">
                <a:lnSpc>
                  <a:spcPct val="100000"/>
                </a:lnSpc>
                <a:defRPr/>
              </a:pPr>
              <a:t>‹#›</a:t>
            </a:fld>
            <a:endParaRPr lang="en-US" sz="1000" kern="0" spc="27" dirty="0">
              <a:solidFill>
                <a:schemeClr val="tx1">
                  <a:lumMod val="65000"/>
                  <a:lumOff val="35000"/>
                </a:schemeClr>
              </a:solidFill>
              <a:latin typeface="+mj-lt"/>
              <a:ea typeface="Arial Unicode MS" charset="0"/>
              <a:cs typeface="Arial" panose="020B0604020202020204" pitchFamily="34" charset="0"/>
            </a:endParaRPr>
          </a:p>
        </p:txBody>
      </p:sp>
      <p:cxnSp>
        <p:nvCxnSpPr>
          <p:cNvPr id="10" name="Straight Connector 6">
            <a:extLst>
              <a:ext uri="{FF2B5EF4-FFF2-40B4-BE49-F238E27FC236}">
                <a16:creationId xmlns:a16="http://schemas.microsoft.com/office/drawing/2014/main" id="{099DD7E3-0828-304A-96F3-96393DED100D}"/>
              </a:ext>
            </a:extLst>
          </p:cNvPr>
          <p:cNvCxnSpPr>
            <a:cxnSpLocks/>
          </p:cNvCxnSpPr>
          <p:nvPr userDrawn="1"/>
        </p:nvCxnSpPr>
        <p:spPr bwMode="auto">
          <a:xfrm>
            <a:off x="-1" y="543422"/>
            <a:ext cx="360000" cy="0"/>
          </a:xfrm>
          <a:prstGeom prst="line">
            <a:avLst/>
          </a:prstGeom>
          <a:noFill/>
          <a:ln w="25400" cap="rnd" cmpd="sng" algn="ctr">
            <a:solidFill>
              <a:srgbClr val="015997"/>
            </a:solidFill>
            <a:prstDash val="solid"/>
            <a:round/>
            <a:headEnd type="none" w="med" len="med"/>
            <a:tailEnd type="none" w="med" len="med"/>
          </a:ln>
          <a:effectLst/>
        </p:spPr>
      </p:cxnSp>
      <p:pic>
        <p:nvPicPr>
          <p:cNvPr id="12" name="图片 1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11915" y="6426850"/>
            <a:ext cx="1360248" cy="324000"/>
          </a:xfrm>
          <a:prstGeom prst="rect">
            <a:avLst/>
          </a:prstGeom>
        </p:spPr>
      </p:pic>
    </p:spTree>
    <p:extLst>
      <p:ext uri="{BB962C8B-B14F-4D97-AF65-F5344CB8AC3E}">
        <p14:creationId xmlns:p14="http://schemas.microsoft.com/office/powerpoint/2010/main" val="3397797152"/>
      </p:ext>
    </p:extLst>
  </p:cSld>
  <p:clrMap bg1="lt1" tx1="dk1" bg2="lt2" tx2="dk2" accent1="accent1" accent2="accent2" accent3="accent3" accent4="accent4" accent5="accent5" accent6="accent6" hlink="hlink" folHlink="folHlink"/>
  <p:sldLayoutIdLst>
    <p:sldLayoutId id="2147483720" r:id="rId1"/>
    <p:sldLayoutId id="2147483723"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5.xml"/><Relationship Id="rId1" Type="http://schemas.openxmlformats.org/officeDocument/2006/relationships/vmlDrawing" Target="../drawings/vmlDrawing1.vml"/><Relationship Id="rId5" Type="http://schemas.openxmlformats.org/officeDocument/2006/relationships/image" Target="../media/image16.emf"/><Relationship Id="rId4" Type="http://schemas.openxmlformats.org/officeDocument/2006/relationships/oleObject" Target="../embeddings/oleObject1.bin"/></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19.jpeg"/><Relationship Id="rId7"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5.xml"/><Relationship Id="rId6" Type="http://schemas.openxmlformats.org/officeDocument/2006/relationships/image" Target="../media/image22.png"/><Relationship Id="rId5" Type="http://schemas.openxmlformats.org/officeDocument/2006/relationships/image" Target="../media/image21.jpeg"/><Relationship Id="rId4" Type="http://schemas.openxmlformats.org/officeDocument/2006/relationships/image" Target="../media/image20.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22.xml"/><Relationship Id="rId1" Type="http://schemas.openxmlformats.org/officeDocument/2006/relationships/slideLayout" Target="../slideLayouts/slideLayout5.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6584C4-E960-3041-B7CB-3429EB4395F6}"/>
              </a:ext>
            </a:extLst>
          </p:cNvPr>
          <p:cNvSpPr txBox="1">
            <a:spLocks/>
          </p:cNvSpPr>
          <p:nvPr/>
        </p:nvSpPr>
        <p:spPr>
          <a:xfrm>
            <a:off x="586111" y="2012626"/>
            <a:ext cx="6244851" cy="1681473"/>
          </a:xfrm>
          <a:prstGeom prst="rect">
            <a:avLst/>
          </a:prstGeom>
        </p:spPr>
        <p:txBody>
          <a:bodyPr vert="horz" lIns="91440" tIns="45720" rIns="91440" bIns="45720" rtlCol="0" anchor="b">
            <a:normAutofit/>
          </a:bodyPr>
          <a:lstStyle>
            <a:lvl1pPr marL="0" indent="0" algn="l" rtl="0" eaLnBrk="1" fontAlgn="base" hangingPunct="1">
              <a:lnSpc>
                <a:spcPts val="4999"/>
              </a:lnSpc>
              <a:spcBef>
                <a:spcPct val="0"/>
              </a:spcBef>
              <a:spcAft>
                <a:spcPct val="0"/>
              </a:spcAft>
              <a:buFont typeface="Arial" panose="020B0604020202020204" pitchFamily="34" charset="0"/>
              <a:buNone/>
              <a:defRPr sz="4999" b="1">
                <a:solidFill>
                  <a:schemeClr val="tx1"/>
                </a:solidFill>
                <a:latin typeface="Arial"/>
                <a:ea typeface="+mj-ea"/>
                <a:cs typeface="Arial"/>
              </a:defRPr>
            </a:lvl1pPr>
            <a:lvl2pPr algn="l" rtl="0" eaLnBrk="1" fontAlgn="base" hangingPunct="1">
              <a:lnSpc>
                <a:spcPts val="3999"/>
              </a:lnSpc>
              <a:spcBef>
                <a:spcPct val="0"/>
              </a:spcBef>
              <a:spcAft>
                <a:spcPct val="0"/>
              </a:spcAft>
              <a:defRPr sz="3732">
                <a:solidFill>
                  <a:srgbClr val="CC0000"/>
                </a:solidFill>
                <a:latin typeface="Arial Narrow" charset="0"/>
                <a:ea typeface="ＭＳ Ｐゴシック" charset="-128"/>
                <a:cs typeface="ＭＳ Ｐゴシック" charset="-128"/>
              </a:defRPr>
            </a:lvl2pPr>
            <a:lvl3pPr algn="l" rtl="0" eaLnBrk="1" fontAlgn="base" hangingPunct="1">
              <a:lnSpc>
                <a:spcPts val="3999"/>
              </a:lnSpc>
              <a:spcBef>
                <a:spcPct val="0"/>
              </a:spcBef>
              <a:spcAft>
                <a:spcPct val="0"/>
              </a:spcAft>
              <a:defRPr sz="3732">
                <a:solidFill>
                  <a:srgbClr val="CC0000"/>
                </a:solidFill>
                <a:latin typeface="Arial Narrow" charset="0"/>
                <a:ea typeface="ＭＳ Ｐゴシック" charset="-128"/>
                <a:cs typeface="ＭＳ Ｐゴシック" charset="-128"/>
              </a:defRPr>
            </a:lvl3pPr>
            <a:lvl4pPr algn="l" rtl="0" eaLnBrk="1" fontAlgn="base" hangingPunct="1">
              <a:lnSpc>
                <a:spcPts val="3999"/>
              </a:lnSpc>
              <a:spcBef>
                <a:spcPct val="0"/>
              </a:spcBef>
              <a:spcAft>
                <a:spcPct val="0"/>
              </a:spcAft>
              <a:defRPr sz="3732">
                <a:solidFill>
                  <a:srgbClr val="CC0000"/>
                </a:solidFill>
                <a:latin typeface="Arial Narrow" charset="0"/>
                <a:ea typeface="ＭＳ Ｐゴシック" charset="-128"/>
                <a:cs typeface="ＭＳ Ｐゴシック" charset="-128"/>
              </a:defRPr>
            </a:lvl4pPr>
            <a:lvl5pPr algn="l" rtl="0" eaLnBrk="1" fontAlgn="base" hangingPunct="1">
              <a:lnSpc>
                <a:spcPts val="3999"/>
              </a:lnSpc>
              <a:spcBef>
                <a:spcPct val="0"/>
              </a:spcBef>
              <a:spcAft>
                <a:spcPct val="0"/>
              </a:spcAft>
              <a:defRPr sz="3732">
                <a:solidFill>
                  <a:srgbClr val="CC0000"/>
                </a:solidFill>
                <a:latin typeface="Arial Narrow" charset="0"/>
                <a:ea typeface="ＭＳ Ｐゴシック" charset="-128"/>
                <a:cs typeface="ＭＳ Ｐゴシック" charset="-128"/>
              </a:defRPr>
            </a:lvl5pPr>
            <a:lvl6pPr marL="609463" algn="l" rtl="0" eaLnBrk="1" fontAlgn="base" hangingPunct="1">
              <a:lnSpc>
                <a:spcPts val="3999"/>
              </a:lnSpc>
              <a:spcBef>
                <a:spcPct val="0"/>
              </a:spcBef>
              <a:spcAft>
                <a:spcPct val="0"/>
              </a:spcAft>
              <a:defRPr sz="3732">
                <a:solidFill>
                  <a:srgbClr val="CC0000"/>
                </a:solidFill>
                <a:latin typeface="Arial Narrow" charset="0"/>
                <a:ea typeface="ＭＳ Ｐゴシック" charset="-128"/>
                <a:cs typeface="ＭＳ Ｐゴシック" charset="-128"/>
              </a:defRPr>
            </a:lvl6pPr>
            <a:lvl7pPr marL="1218926" algn="l" rtl="0" eaLnBrk="1" fontAlgn="base" hangingPunct="1">
              <a:lnSpc>
                <a:spcPts val="3999"/>
              </a:lnSpc>
              <a:spcBef>
                <a:spcPct val="0"/>
              </a:spcBef>
              <a:spcAft>
                <a:spcPct val="0"/>
              </a:spcAft>
              <a:defRPr sz="3732">
                <a:solidFill>
                  <a:srgbClr val="CC0000"/>
                </a:solidFill>
                <a:latin typeface="Arial Narrow" charset="0"/>
                <a:ea typeface="ＭＳ Ｐゴシック" charset="-128"/>
                <a:cs typeface="ＭＳ Ｐゴシック" charset="-128"/>
              </a:defRPr>
            </a:lvl7pPr>
            <a:lvl8pPr marL="1828388" algn="l" rtl="0" eaLnBrk="1" fontAlgn="base" hangingPunct="1">
              <a:lnSpc>
                <a:spcPts val="3999"/>
              </a:lnSpc>
              <a:spcBef>
                <a:spcPct val="0"/>
              </a:spcBef>
              <a:spcAft>
                <a:spcPct val="0"/>
              </a:spcAft>
              <a:defRPr sz="3732">
                <a:solidFill>
                  <a:srgbClr val="CC0000"/>
                </a:solidFill>
                <a:latin typeface="Arial Narrow" charset="0"/>
                <a:ea typeface="ＭＳ Ｐゴシック" charset="-128"/>
                <a:cs typeface="ＭＳ Ｐゴシック" charset="-128"/>
              </a:defRPr>
            </a:lvl8pPr>
            <a:lvl9pPr marL="2437851" algn="l" rtl="0" eaLnBrk="1" fontAlgn="base" hangingPunct="1">
              <a:lnSpc>
                <a:spcPts val="3999"/>
              </a:lnSpc>
              <a:spcBef>
                <a:spcPct val="0"/>
              </a:spcBef>
              <a:spcAft>
                <a:spcPct val="0"/>
              </a:spcAft>
              <a:defRPr sz="3732">
                <a:solidFill>
                  <a:srgbClr val="CC0000"/>
                </a:solidFill>
                <a:latin typeface="Arial Narrow" charset="0"/>
                <a:ea typeface="ＭＳ Ｐゴシック" charset="-128"/>
                <a:cs typeface="ＭＳ Ｐゴシック" charset="-128"/>
              </a:defRPr>
            </a:lvl9pPr>
          </a:lstStyle>
          <a:p>
            <a:pPr>
              <a:defRPr/>
            </a:pPr>
            <a:r>
              <a:rPr lang="zh-CN" altLang="en-US" sz="4400" b="0" kern="0" dirty="0" smtClean="0">
                <a:solidFill>
                  <a:srgbClr val="115FA8"/>
                </a:solidFill>
                <a:latin typeface="思源黑体 CN Regular" panose="020B0500000000000000" pitchFamily="34" charset="-122"/>
                <a:ea typeface="思源黑体 CN Regular" panose="020B0500000000000000" pitchFamily="34" charset="-122"/>
              </a:rPr>
              <a:t>海上平台工程实践分享</a:t>
            </a:r>
            <a:endParaRPr lang="en-US" altLang="zh-CN" sz="4400" b="0" kern="0" dirty="0">
              <a:solidFill>
                <a:srgbClr val="115FA8"/>
              </a:solidFill>
              <a:latin typeface="思源黑体 CN Regular" panose="020B0500000000000000" pitchFamily="34" charset="-122"/>
              <a:ea typeface="思源黑体 CN Regular" panose="020B0500000000000000" pitchFamily="34" charset="-122"/>
            </a:endParaRPr>
          </a:p>
        </p:txBody>
      </p:sp>
      <p:sp>
        <p:nvSpPr>
          <p:cNvPr id="3" name="Text Placeholder 2">
            <a:extLst>
              <a:ext uri="{FF2B5EF4-FFF2-40B4-BE49-F238E27FC236}">
                <a16:creationId xmlns:a16="http://schemas.microsoft.com/office/drawing/2014/main" id="{02CD086A-B4D2-D846-B0C0-90AAD240DA87}"/>
              </a:ext>
            </a:extLst>
          </p:cNvPr>
          <p:cNvSpPr txBox="1">
            <a:spLocks/>
          </p:cNvSpPr>
          <p:nvPr/>
        </p:nvSpPr>
        <p:spPr>
          <a:xfrm>
            <a:off x="617219" y="4002601"/>
            <a:ext cx="5827969" cy="373923"/>
          </a:xfrm>
          <a:prstGeom prst="rect">
            <a:avLst/>
          </a:prstGeom>
        </p:spPr>
        <p:txBody>
          <a:bodyPr/>
          <a:lstStyle>
            <a:lvl1pPr marL="0" marR="0" indent="0" algn="l" defTabSz="457109" rtl="0" eaLnBrk="1" fontAlgn="base" latinLnBrk="0" hangingPunct="1">
              <a:lnSpc>
                <a:spcPct val="100000"/>
              </a:lnSpc>
              <a:spcBef>
                <a:spcPts val="0"/>
              </a:spcBef>
              <a:spcAft>
                <a:spcPts val="800"/>
              </a:spcAft>
              <a:buClr>
                <a:srgbClr val="BB2332"/>
              </a:buClr>
              <a:buSzTx/>
              <a:buFont typeface="Wingdings" charset="2"/>
              <a:buNone/>
              <a:tabLst/>
              <a:defRPr lang="en-US" sz="1500" baseline="0" dirty="0">
                <a:solidFill>
                  <a:schemeClr val="tx1">
                    <a:lumMod val="50000"/>
                    <a:lumOff val="50000"/>
                  </a:schemeClr>
                </a:solidFill>
                <a:latin typeface="+mj-lt"/>
                <a:ea typeface="+mn-ea"/>
                <a:cs typeface="+mn-cs"/>
              </a:defRPr>
            </a:lvl1pPr>
            <a:lvl2pPr marL="768178" indent="0" algn="r" rtl="0" eaLnBrk="1" fontAlgn="base" hangingPunct="1">
              <a:lnSpc>
                <a:spcPct val="100000"/>
              </a:lnSpc>
              <a:spcBef>
                <a:spcPts val="0"/>
              </a:spcBef>
              <a:spcAft>
                <a:spcPts val="800"/>
              </a:spcAft>
              <a:buClr>
                <a:schemeClr val="bg1">
                  <a:lumMod val="50000"/>
                </a:schemeClr>
              </a:buClr>
              <a:buSzPct val="80000"/>
              <a:buFont typeface="Wingdings" charset="2"/>
              <a:buNone/>
              <a:defRPr sz="1600">
                <a:solidFill>
                  <a:schemeClr val="bg2"/>
                </a:solidFill>
                <a:latin typeface="+mj-lt"/>
                <a:ea typeface="+mn-ea"/>
              </a:defRPr>
            </a:lvl2pPr>
            <a:lvl3pPr marL="1377641" indent="0" algn="r" rtl="0" eaLnBrk="1" fontAlgn="base" hangingPunct="1">
              <a:lnSpc>
                <a:spcPct val="100000"/>
              </a:lnSpc>
              <a:spcBef>
                <a:spcPts val="0"/>
              </a:spcBef>
              <a:spcAft>
                <a:spcPts val="800"/>
              </a:spcAft>
              <a:buClr>
                <a:schemeClr val="bg1">
                  <a:lumMod val="50000"/>
                </a:schemeClr>
              </a:buClr>
              <a:buSzPct val="80000"/>
              <a:buFont typeface="Wingdings" charset="2"/>
              <a:buNone/>
              <a:defRPr sz="1400">
                <a:solidFill>
                  <a:schemeClr val="bg2"/>
                </a:solidFill>
                <a:latin typeface="+mj-lt"/>
                <a:ea typeface="+mn-ea"/>
              </a:defRPr>
            </a:lvl3pPr>
            <a:lvl4pPr marL="1828389" indent="0" algn="r" rtl="0" eaLnBrk="1" fontAlgn="base" hangingPunct="1">
              <a:lnSpc>
                <a:spcPct val="100000"/>
              </a:lnSpc>
              <a:spcBef>
                <a:spcPts val="0"/>
              </a:spcBef>
              <a:spcAft>
                <a:spcPts val="800"/>
              </a:spcAft>
              <a:buClr>
                <a:schemeClr val="bg1">
                  <a:lumMod val="50000"/>
                </a:schemeClr>
              </a:buClr>
              <a:buFont typeface="Wingdings" charset="2"/>
              <a:buNone/>
              <a:defRPr sz="1200" cap="none">
                <a:solidFill>
                  <a:schemeClr val="bg2"/>
                </a:solidFill>
                <a:latin typeface="+mj-lt"/>
                <a:ea typeface="+mn-ea"/>
              </a:defRPr>
            </a:lvl4pPr>
            <a:lvl5pPr marL="2437851" indent="0" algn="r" rtl="0" eaLnBrk="1" fontAlgn="base" hangingPunct="1">
              <a:lnSpc>
                <a:spcPct val="100000"/>
              </a:lnSpc>
              <a:spcBef>
                <a:spcPts val="0"/>
              </a:spcBef>
              <a:spcAft>
                <a:spcPts val="800"/>
              </a:spcAft>
              <a:buClr>
                <a:schemeClr val="bg1">
                  <a:lumMod val="50000"/>
                </a:schemeClr>
              </a:buClr>
              <a:buFont typeface="Wingdings" charset="2"/>
              <a:buNone/>
              <a:defRPr sz="1200" cap="none">
                <a:solidFill>
                  <a:schemeClr val="bg2"/>
                </a:solidFill>
                <a:latin typeface="+mj-lt"/>
                <a:ea typeface="+mn-ea"/>
              </a:defRPr>
            </a:lvl5pPr>
            <a:lvl6pPr marL="3352045" indent="-304731" algn="l" rtl="0" eaLnBrk="1" fontAlgn="base" hangingPunct="1">
              <a:spcBef>
                <a:spcPct val="20000"/>
              </a:spcBef>
              <a:spcAft>
                <a:spcPct val="0"/>
              </a:spcAft>
              <a:buClr>
                <a:srgbClr val="BB2332"/>
              </a:buClr>
              <a:buChar char="»"/>
              <a:defRPr sz="2666">
                <a:solidFill>
                  <a:schemeClr val="tx1"/>
                </a:solidFill>
                <a:latin typeface="Arial" charset="0"/>
                <a:ea typeface="+mn-ea"/>
              </a:defRPr>
            </a:lvl6pPr>
            <a:lvl7pPr marL="3961509" indent="-304731" algn="l" rtl="0" eaLnBrk="1" fontAlgn="base" hangingPunct="1">
              <a:spcBef>
                <a:spcPct val="20000"/>
              </a:spcBef>
              <a:spcAft>
                <a:spcPct val="0"/>
              </a:spcAft>
              <a:buClr>
                <a:srgbClr val="BB2332"/>
              </a:buClr>
              <a:buChar char="»"/>
              <a:defRPr sz="2666">
                <a:solidFill>
                  <a:schemeClr val="tx1"/>
                </a:solidFill>
                <a:latin typeface="Arial" charset="0"/>
                <a:ea typeface="+mn-ea"/>
              </a:defRPr>
            </a:lvl7pPr>
            <a:lvl8pPr marL="4570972" indent="-304731" algn="l" rtl="0" eaLnBrk="1" fontAlgn="base" hangingPunct="1">
              <a:spcBef>
                <a:spcPct val="20000"/>
              </a:spcBef>
              <a:spcAft>
                <a:spcPct val="0"/>
              </a:spcAft>
              <a:buClr>
                <a:srgbClr val="BB2332"/>
              </a:buClr>
              <a:buChar char="»"/>
              <a:defRPr sz="2666">
                <a:solidFill>
                  <a:schemeClr val="tx1"/>
                </a:solidFill>
                <a:latin typeface="Arial" charset="0"/>
                <a:ea typeface="+mn-ea"/>
              </a:defRPr>
            </a:lvl8pPr>
            <a:lvl9pPr marL="5180434" indent="-304731" algn="l" rtl="0" eaLnBrk="1" fontAlgn="base" hangingPunct="1">
              <a:spcBef>
                <a:spcPct val="20000"/>
              </a:spcBef>
              <a:spcAft>
                <a:spcPct val="0"/>
              </a:spcAft>
              <a:buClr>
                <a:srgbClr val="BB2332"/>
              </a:buClr>
              <a:buChar char="»"/>
              <a:defRPr sz="2666">
                <a:solidFill>
                  <a:schemeClr val="tx1"/>
                </a:solidFill>
                <a:latin typeface="Arial" charset="0"/>
                <a:ea typeface="+mn-ea"/>
              </a:defRPr>
            </a:lvl9pPr>
          </a:lstStyle>
          <a:p>
            <a:pPr>
              <a:defRPr/>
            </a:pPr>
            <a:r>
              <a:rPr lang="en-US" altLang="zh-CN" sz="2000" kern="0" dirty="0" smtClean="0">
                <a:solidFill>
                  <a:schemeClr val="bg1">
                    <a:lumMod val="50000"/>
                  </a:schemeClr>
                </a:solidFill>
                <a:latin typeface="Arial" panose="020B0604020202020204"/>
              </a:rPr>
              <a:t>2020</a:t>
            </a:r>
            <a:r>
              <a:rPr lang="zh-CN" altLang="en-US" sz="2000" kern="0" dirty="0" smtClean="0">
                <a:solidFill>
                  <a:schemeClr val="bg1">
                    <a:lumMod val="50000"/>
                  </a:schemeClr>
                </a:solidFill>
                <a:latin typeface="Arial" panose="020B0604020202020204"/>
              </a:rPr>
              <a:t>年</a:t>
            </a:r>
            <a:r>
              <a:rPr lang="en-US" altLang="zh-CN" sz="2000" kern="0" dirty="0" smtClean="0">
                <a:solidFill>
                  <a:schemeClr val="bg1">
                    <a:lumMod val="50000"/>
                  </a:schemeClr>
                </a:solidFill>
                <a:latin typeface="Arial" panose="020B0604020202020204"/>
              </a:rPr>
              <a:t>4</a:t>
            </a:r>
            <a:r>
              <a:rPr lang="zh-CN" altLang="en-US" sz="2000" kern="0" dirty="0" smtClean="0">
                <a:solidFill>
                  <a:schemeClr val="bg1">
                    <a:lumMod val="50000"/>
                  </a:schemeClr>
                </a:solidFill>
                <a:latin typeface="Arial" panose="020B0604020202020204"/>
              </a:rPr>
              <a:t>月      孟凯旋       系统设计部</a:t>
            </a:r>
            <a:r>
              <a:rPr lang="en-US" altLang="zh-CN" sz="2000" kern="0" dirty="0" smtClean="0">
                <a:solidFill>
                  <a:schemeClr val="bg1">
                    <a:lumMod val="50000"/>
                  </a:schemeClr>
                </a:solidFill>
                <a:latin typeface="Arial" panose="020B0604020202020204"/>
              </a:rPr>
              <a:t>-</a:t>
            </a:r>
            <a:r>
              <a:rPr lang="zh-CN" altLang="en-US" sz="2000" kern="0" dirty="0" smtClean="0">
                <a:solidFill>
                  <a:schemeClr val="bg1">
                    <a:lumMod val="50000"/>
                  </a:schemeClr>
                </a:solidFill>
                <a:latin typeface="Arial" panose="020B0604020202020204"/>
              </a:rPr>
              <a:t>系统设计师</a:t>
            </a:r>
            <a:endParaRPr kumimoji="0" lang="en-US" sz="2000" b="0" i="0" u="none" strike="noStrike" kern="0" cap="none" spc="0" normalizeH="0" baseline="0" noProof="0" dirty="0">
              <a:ln>
                <a:noFill/>
              </a:ln>
              <a:solidFill>
                <a:schemeClr val="bg1">
                  <a:lumMod val="50000"/>
                </a:schemeClr>
              </a:solidFill>
              <a:effectLst/>
              <a:uLnTx/>
              <a:uFillTx/>
              <a:latin typeface="Arial" panose="020B0604020202020204"/>
            </a:endParaRPr>
          </a:p>
        </p:txBody>
      </p:sp>
    </p:spTree>
    <p:extLst>
      <p:ext uri="{BB962C8B-B14F-4D97-AF65-F5344CB8AC3E}">
        <p14:creationId xmlns:p14="http://schemas.microsoft.com/office/powerpoint/2010/main" val="216588729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a:xfrm>
            <a:off x="449637" y="198871"/>
            <a:ext cx="5992725" cy="613930"/>
          </a:xfrm>
        </p:spPr>
        <p:txBody>
          <a:bodyPr/>
          <a:lstStyle/>
          <a:p>
            <a:r>
              <a:rPr lang="en-US" altLang="zh-CN" dirty="0" smtClean="0">
                <a:latin typeface="Arial" panose="020B0604020202020204" pitchFamily="34" charset="0"/>
                <a:cs typeface="Arial" panose="020B0604020202020204" pitchFamily="34" charset="0"/>
              </a:rPr>
              <a:t>1.6 </a:t>
            </a:r>
            <a:r>
              <a:rPr lang="zh-CN" altLang="en-US" dirty="0" smtClean="0">
                <a:latin typeface="Arial" panose="020B0604020202020204" pitchFamily="34" charset="0"/>
                <a:cs typeface="Arial" panose="020B0604020202020204" pitchFamily="34" charset="0"/>
              </a:rPr>
              <a:t>安全系统操作模式</a:t>
            </a:r>
            <a:endParaRPr lang="en-US" altLang="zh-CN" dirty="0">
              <a:latin typeface="Microsoft Sans Serif" pitchFamily="34" charset="0"/>
              <a:cs typeface="Microsoft Sans Serif" pitchFamily="34" charset="0"/>
            </a:endParaRPr>
          </a:p>
        </p:txBody>
      </p:sp>
      <p:sp>
        <p:nvSpPr>
          <p:cNvPr id="8" name="Rectangle 3"/>
          <p:cNvSpPr txBox="1">
            <a:spLocks noChangeArrowheads="1"/>
          </p:cNvSpPr>
          <p:nvPr/>
        </p:nvSpPr>
        <p:spPr>
          <a:xfrm>
            <a:off x="1809729" y="1301673"/>
            <a:ext cx="8280400" cy="452596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sz="2400" dirty="0">
                <a:solidFill>
                  <a:srgbClr val="115FA8"/>
                </a:solidFill>
                <a:latin typeface="思源黑体 CN Regular" panose="020B0500000000000000" pitchFamily="34" charset="-122"/>
                <a:ea typeface="思源黑体 CN Regular" panose="020B0500000000000000" pitchFamily="34" charset="-122"/>
              </a:rPr>
              <a:t>低</a:t>
            </a:r>
            <a:r>
              <a:rPr lang="zh-CN" altLang="en-US" sz="2400" dirty="0" smtClean="0">
                <a:solidFill>
                  <a:srgbClr val="115FA8"/>
                </a:solidFill>
                <a:latin typeface="思源黑体 CN Regular" panose="020B0500000000000000" pitchFamily="34" charset="-122"/>
                <a:ea typeface="思源黑体 CN Regular" panose="020B0500000000000000" pitchFamily="34" charset="-122"/>
              </a:rPr>
              <a:t>要求模式</a:t>
            </a:r>
          </a:p>
          <a:p>
            <a:pPr lvl="1">
              <a:lnSpc>
                <a:spcPct val="150000"/>
              </a:lnSpc>
            </a:pPr>
            <a:r>
              <a:rPr lang="zh-CN" altLang="en-US" sz="2000" dirty="0" smtClean="0">
                <a:solidFill>
                  <a:schemeClr val="bg1">
                    <a:lumMod val="50000"/>
                  </a:schemeClr>
                </a:solidFill>
                <a:latin typeface="Arial" panose="020B0604020202020204" pitchFamily="34" charset="0"/>
                <a:ea typeface="思源黑体 CN Regular" panose="020B0500000000000000" pitchFamily="34" charset="-122"/>
                <a:cs typeface="Arial" panose="020B0604020202020204" pitchFamily="34" charset="0"/>
              </a:rPr>
              <a:t>安全功能仅在有需求时执行，现场安全需求频率小于等于</a:t>
            </a:r>
            <a:r>
              <a:rPr lang="en-US" altLang="zh-CN" sz="2000" dirty="0" smtClean="0">
                <a:solidFill>
                  <a:schemeClr val="bg1">
                    <a:lumMod val="50000"/>
                  </a:schemeClr>
                </a:solidFill>
                <a:latin typeface="Arial" panose="020B0604020202020204" pitchFamily="34" charset="0"/>
                <a:ea typeface="思源黑体 CN Regular" panose="020B0500000000000000" pitchFamily="34" charset="-122"/>
                <a:cs typeface="Arial" panose="020B0604020202020204" pitchFamily="34" charset="0"/>
              </a:rPr>
              <a:t>1</a:t>
            </a:r>
            <a:r>
              <a:rPr lang="zh-CN" altLang="en-US" sz="2000" dirty="0" smtClean="0">
                <a:solidFill>
                  <a:schemeClr val="bg1">
                    <a:lumMod val="50000"/>
                  </a:schemeClr>
                </a:solidFill>
                <a:latin typeface="Arial" panose="020B0604020202020204" pitchFamily="34" charset="0"/>
                <a:ea typeface="思源黑体 CN Regular" panose="020B0500000000000000" pitchFamily="34" charset="-122"/>
                <a:cs typeface="Arial" panose="020B0604020202020204" pitchFamily="34" charset="0"/>
              </a:rPr>
              <a:t>年</a:t>
            </a:r>
            <a:r>
              <a:rPr lang="en-US" altLang="zh-CN" sz="2000" dirty="0" smtClean="0">
                <a:solidFill>
                  <a:schemeClr val="bg1">
                    <a:lumMod val="50000"/>
                  </a:schemeClr>
                </a:solidFill>
                <a:latin typeface="Arial" panose="020B0604020202020204" pitchFamily="34" charset="0"/>
                <a:ea typeface="思源黑体 CN Regular" panose="020B0500000000000000" pitchFamily="34" charset="-122"/>
                <a:cs typeface="Arial" panose="020B0604020202020204" pitchFamily="34" charset="0"/>
              </a:rPr>
              <a:t>1</a:t>
            </a:r>
            <a:r>
              <a:rPr lang="zh-CN" altLang="en-US" sz="2000" dirty="0" smtClean="0">
                <a:solidFill>
                  <a:schemeClr val="bg1">
                    <a:lumMod val="50000"/>
                  </a:schemeClr>
                </a:solidFill>
                <a:latin typeface="Arial" panose="020B0604020202020204" pitchFamily="34" charset="0"/>
                <a:ea typeface="思源黑体 CN Regular" panose="020B0500000000000000" pitchFamily="34" charset="-122"/>
                <a:cs typeface="Arial" panose="020B0604020202020204" pitchFamily="34" charset="0"/>
              </a:rPr>
              <a:t>次</a:t>
            </a:r>
            <a:r>
              <a:rPr lang="zh-CN" altLang="zh-CN" sz="2000" dirty="0" smtClean="0">
                <a:solidFill>
                  <a:schemeClr val="bg1">
                    <a:lumMod val="50000"/>
                  </a:schemeClr>
                </a:solidFill>
                <a:latin typeface="Arial" panose="020B0604020202020204" pitchFamily="34" charset="0"/>
                <a:ea typeface="思源黑体 CN Regular" panose="020B0500000000000000" pitchFamily="34" charset="-122"/>
                <a:cs typeface="Arial" panose="020B0604020202020204" pitchFamily="34" charset="0"/>
              </a:rPr>
              <a:t>。</a:t>
            </a:r>
            <a:endParaRPr lang="en-US" altLang="zh-CN" sz="2000" dirty="0" smtClean="0">
              <a:solidFill>
                <a:schemeClr val="bg1">
                  <a:lumMod val="50000"/>
                </a:schemeClr>
              </a:solidFill>
              <a:latin typeface="Arial" panose="020B0604020202020204" pitchFamily="34" charset="0"/>
              <a:ea typeface="思源黑体 CN Regular" panose="020B0500000000000000" pitchFamily="34" charset="-122"/>
              <a:cs typeface="Arial" panose="020B0604020202020204" pitchFamily="34" charset="0"/>
            </a:endParaRPr>
          </a:p>
          <a:p>
            <a:pPr>
              <a:lnSpc>
                <a:spcPct val="150000"/>
              </a:lnSpc>
            </a:pPr>
            <a:r>
              <a:rPr lang="zh-CN" altLang="en-US" sz="2400" dirty="0" smtClean="0">
                <a:solidFill>
                  <a:srgbClr val="115FA8"/>
                </a:solidFill>
                <a:latin typeface="思源黑体 CN Regular" panose="020B0500000000000000" pitchFamily="34" charset="-122"/>
                <a:ea typeface="思源黑体 CN Regular" panose="020B0500000000000000" pitchFamily="34" charset="-122"/>
              </a:rPr>
              <a:t>高要求</a:t>
            </a:r>
            <a:r>
              <a:rPr lang="zh-CN" altLang="en-US" sz="2400" dirty="0">
                <a:solidFill>
                  <a:srgbClr val="115FA8"/>
                </a:solidFill>
                <a:latin typeface="思源黑体 CN Regular" panose="020B0500000000000000" pitchFamily="34" charset="-122"/>
                <a:ea typeface="思源黑体 CN Regular" panose="020B0500000000000000" pitchFamily="34" charset="-122"/>
              </a:rPr>
              <a:t>模式</a:t>
            </a:r>
          </a:p>
          <a:p>
            <a:pPr lvl="1">
              <a:lnSpc>
                <a:spcPct val="150000"/>
              </a:lnSpc>
            </a:pPr>
            <a:r>
              <a:rPr lang="zh-CN" altLang="en-US" sz="2000" dirty="0" smtClean="0">
                <a:solidFill>
                  <a:schemeClr val="bg1">
                    <a:lumMod val="50000"/>
                  </a:schemeClr>
                </a:solidFill>
                <a:latin typeface="Arial" panose="020B0604020202020204" pitchFamily="34" charset="0"/>
                <a:ea typeface="思源黑体 CN Regular" panose="020B0500000000000000" pitchFamily="34" charset="-122"/>
                <a:cs typeface="Arial" panose="020B0604020202020204" pitchFamily="34" charset="0"/>
              </a:rPr>
              <a:t>安全功能仅在有需求时执行，现场</a:t>
            </a:r>
            <a:r>
              <a:rPr lang="zh-CN" altLang="en-US" sz="2000" dirty="0">
                <a:solidFill>
                  <a:schemeClr val="bg1">
                    <a:lumMod val="50000"/>
                  </a:schemeClr>
                </a:solidFill>
                <a:latin typeface="Arial" panose="020B0604020202020204" pitchFamily="34" charset="0"/>
                <a:ea typeface="思源黑体 CN Regular" panose="020B0500000000000000" pitchFamily="34" charset="-122"/>
                <a:cs typeface="Arial" panose="020B0604020202020204" pitchFamily="34" charset="0"/>
              </a:rPr>
              <a:t>安全需求</a:t>
            </a:r>
            <a:r>
              <a:rPr lang="zh-CN" altLang="en-US" sz="2000" dirty="0" smtClean="0">
                <a:solidFill>
                  <a:schemeClr val="bg1">
                    <a:lumMod val="50000"/>
                  </a:schemeClr>
                </a:solidFill>
                <a:latin typeface="Arial" panose="020B0604020202020204" pitchFamily="34" charset="0"/>
                <a:ea typeface="思源黑体 CN Regular" panose="020B0500000000000000" pitchFamily="34" charset="-122"/>
                <a:cs typeface="Arial" panose="020B0604020202020204" pitchFamily="34" charset="0"/>
              </a:rPr>
              <a:t>频率大于</a:t>
            </a:r>
            <a:r>
              <a:rPr lang="en-US" altLang="zh-CN" sz="2000" dirty="0" smtClean="0">
                <a:solidFill>
                  <a:schemeClr val="bg1">
                    <a:lumMod val="50000"/>
                  </a:schemeClr>
                </a:solidFill>
                <a:latin typeface="Arial" panose="020B0604020202020204" pitchFamily="34" charset="0"/>
                <a:ea typeface="思源黑体 CN Regular" panose="020B0500000000000000" pitchFamily="34" charset="-122"/>
                <a:cs typeface="Arial" panose="020B0604020202020204" pitchFamily="34" charset="0"/>
              </a:rPr>
              <a:t>1</a:t>
            </a:r>
            <a:r>
              <a:rPr lang="zh-CN" altLang="en-US" sz="2000" dirty="0">
                <a:solidFill>
                  <a:schemeClr val="bg1">
                    <a:lumMod val="50000"/>
                  </a:schemeClr>
                </a:solidFill>
                <a:latin typeface="Arial" panose="020B0604020202020204" pitchFamily="34" charset="0"/>
                <a:ea typeface="思源黑体 CN Regular" panose="020B0500000000000000" pitchFamily="34" charset="-122"/>
                <a:cs typeface="Arial" panose="020B0604020202020204" pitchFamily="34" charset="0"/>
              </a:rPr>
              <a:t>年</a:t>
            </a:r>
            <a:r>
              <a:rPr lang="en-US" altLang="zh-CN" sz="2000" dirty="0">
                <a:solidFill>
                  <a:schemeClr val="bg1">
                    <a:lumMod val="50000"/>
                  </a:schemeClr>
                </a:solidFill>
                <a:latin typeface="Arial" panose="020B0604020202020204" pitchFamily="34" charset="0"/>
                <a:ea typeface="思源黑体 CN Regular" panose="020B0500000000000000" pitchFamily="34" charset="-122"/>
                <a:cs typeface="Arial" panose="020B0604020202020204" pitchFamily="34" charset="0"/>
              </a:rPr>
              <a:t>1</a:t>
            </a:r>
            <a:r>
              <a:rPr lang="zh-CN" altLang="en-US" sz="2000" dirty="0">
                <a:solidFill>
                  <a:schemeClr val="bg1">
                    <a:lumMod val="50000"/>
                  </a:schemeClr>
                </a:solidFill>
                <a:latin typeface="Arial" panose="020B0604020202020204" pitchFamily="34" charset="0"/>
                <a:ea typeface="思源黑体 CN Regular" panose="020B0500000000000000" pitchFamily="34" charset="-122"/>
                <a:cs typeface="Arial" panose="020B0604020202020204" pitchFamily="34" charset="0"/>
              </a:rPr>
              <a:t>次</a:t>
            </a:r>
            <a:r>
              <a:rPr lang="zh-CN" altLang="zh-CN" sz="2000" dirty="0">
                <a:solidFill>
                  <a:schemeClr val="bg1">
                    <a:lumMod val="50000"/>
                  </a:schemeClr>
                </a:solidFill>
                <a:latin typeface="Arial" panose="020B0604020202020204" pitchFamily="34" charset="0"/>
                <a:ea typeface="思源黑体 CN Regular" panose="020B0500000000000000" pitchFamily="34" charset="-122"/>
                <a:cs typeface="Arial" panose="020B0604020202020204" pitchFamily="34" charset="0"/>
              </a:rPr>
              <a:t>。</a:t>
            </a:r>
            <a:endParaRPr lang="en-US" altLang="zh-CN" sz="2000" dirty="0">
              <a:solidFill>
                <a:schemeClr val="bg1">
                  <a:lumMod val="50000"/>
                </a:schemeClr>
              </a:solidFill>
              <a:latin typeface="Arial" panose="020B0604020202020204" pitchFamily="34" charset="0"/>
              <a:ea typeface="思源黑体 CN Regular" panose="020B0500000000000000" pitchFamily="34" charset="-122"/>
              <a:cs typeface="Arial" panose="020B0604020202020204" pitchFamily="34" charset="0"/>
            </a:endParaRPr>
          </a:p>
          <a:p>
            <a:pPr>
              <a:lnSpc>
                <a:spcPct val="150000"/>
              </a:lnSpc>
            </a:pPr>
            <a:r>
              <a:rPr lang="zh-CN" altLang="en-US" sz="2400" dirty="0" smtClean="0">
                <a:solidFill>
                  <a:srgbClr val="115FA8"/>
                </a:solidFill>
                <a:latin typeface="思源黑体 CN Regular" panose="020B0500000000000000" pitchFamily="34" charset="-122"/>
                <a:ea typeface="思源黑体 CN Regular" panose="020B0500000000000000" pitchFamily="34" charset="-122"/>
              </a:rPr>
              <a:t>连续模式</a:t>
            </a:r>
            <a:endParaRPr lang="zh-CN" altLang="en-US" sz="2400" dirty="0">
              <a:solidFill>
                <a:srgbClr val="115FA8"/>
              </a:solidFill>
              <a:latin typeface="思源黑体 CN Regular" panose="020B0500000000000000" pitchFamily="34" charset="-122"/>
              <a:ea typeface="思源黑体 CN Regular" panose="020B0500000000000000" pitchFamily="34" charset="-122"/>
            </a:endParaRPr>
          </a:p>
          <a:p>
            <a:pPr lvl="1">
              <a:lnSpc>
                <a:spcPct val="150000"/>
              </a:lnSpc>
            </a:pPr>
            <a:r>
              <a:rPr lang="zh-CN" altLang="en-US" sz="2000" dirty="0" smtClean="0">
                <a:solidFill>
                  <a:schemeClr val="bg1">
                    <a:lumMod val="50000"/>
                  </a:schemeClr>
                </a:solidFill>
                <a:latin typeface="Arial" panose="020B0604020202020204" pitchFamily="34" charset="0"/>
                <a:ea typeface="思源黑体 CN Regular" panose="020B0500000000000000" pitchFamily="34" charset="-122"/>
                <a:cs typeface="Arial" panose="020B0604020202020204" pitchFamily="34" charset="0"/>
              </a:rPr>
              <a:t>在系统正常操作过程中，安全功能将安全系统保持在安全状态</a:t>
            </a:r>
            <a:r>
              <a:rPr lang="zh-CN" altLang="zh-CN" sz="2000" dirty="0" smtClean="0">
                <a:solidFill>
                  <a:schemeClr val="bg1">
                    <a:lumMod val="50000"/>
                  </a:schemeClr>
                </a:solidFill>
                <a:latin typeface="Arial" panose="020B0604020202020204" pitchFamily="34" charset="0"/>
                <a:ea typeface="思源黑体 CN Regular" panose="020B0500000000000000" pitchFamily="34" charset="-122"/>
                <a:cs typeface="Arial" panose="020B0604020202020204" pitchFamily="34" charset="0"/>
              </a:rPr>
              <a:t>。</a:t>
            </a:r>
            <a:endParaRPr lang="en-US" altLang="zh-CN" sz="2000" dirty="0" smtClean="0">
              <a:solidFill>
                <a:schemeClr val="bg1">
                  <a:lumMod val="50000"/>
                </a:schemeClr>
              </a:solidFill>
              <a:latin typeface="Arial" panose="020B0604020202020204" pitchFamily="34" charset="0"/>
              <a:ea typeface="思源黑体 CN Regular" panose="020B0500000000000000" pitchFamily="34" charset="-122"/>
              <a:cs typeface="Arial" panose="020B0604020202020204" pitchFamily="34" charset="0"/>
            </a:endParaRPr>
          </a:p>
          <a:p>
            <a:pPr lvl="1"/>
            <a:endParaRPr lang="en-US" altLang="zh-CN" sz="2000" dirty="0">
              <a:solidFill>
                <a:schemeClr val="bg1">
                  <a:lumMod val="50000"/>
                </a:schemeClr>
              </a:solidFill>
              <a:latin typeface="Arial" panose="020B0604020202020204" pitchFamily="34" charset="0"/>
              <a:ea typeface="思源黑体 CN Regular" panose="020B0500000000000000" pitchFamily="34" charset="-122"/>
              <a:cs typeface="Arial" panose="020B0604020202020204" pitchFamily="34" charset="0"/>
            </a:endParaRPr>
          </a:p>
        </p:txBody>
      </p:sp>
    </p:spTree>
    <p:extLst>
      <p:ext uri="{BB962C8B-B14F-4D97-AF65-F5344CB8AC3E}">
        <p14:creationId xmlns:p14="http://schemas.microsoft.com/office/powerpoint/2010/main" val="340712180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a:xfrm>
            <a:off x="449637" y="198871"/>
            <a:ext cx="5992725" cy="613930"/>
          </a:xfrm>
        </p:spPr>
        <p:txBody>
          <a:bodyPr/>
          <a:lstStyle/>
          <a:p>
            <a:r>
              <a:rPr lang="en-US" altLang="zh-CN" dirty="0" smtClean="0">
                <a:latin typeface="Arial" panose="020B0604020202020204" pitchFamily="34" charset="0"/>
                <a:cs typeface="Arial" panose="020B0604020202020204" pitchFamily="34" charset="0"/>
              </a:rPr>
              <a:t>1.8 </a:t>
            </a:r>
            <a:r>
              <a:rPr lang="zh-CN" altLang="en-US" dirty="0" smtClean="0">
                <a:latin typeface="Arial" panose="020B0604020202020204" pitchFamily="34" charset="0"/>
                <a:cs typeface="Arial" panose="020B0604020202020204" pitchFamily="34" charset="0"/>
              </a:rPr>
              <a:t>危险失效概率</a:t>
            </a:r>
            <a:endParaRPr lang="zh-CN" altLang="zh-CN" dirty="0">
              <a:latin typeface="Arial" panose="020B0604020202020204" pitchFamily="34" charset="0"/>
              <a:cs typeface="Arial" panose="020B0604020202020204" pitchFamily="34" charset="0"/>
            </a:endParaRPr>
          </a:p>
          <a:p>
            <a:endParaRPr lang="en-US" altLang="zh-CN" dirty="0">
              <a:latin typeface="Microsoft Sans Serif" pitchFamily="34" charset="0"/>
              <a:cs typeface="Microsoft Sans Serif" pitchFamily="34" charset="0"/>
            </a:endParaRPr>
          </a:p>
        </p:txBody>
      </p:sp>
      <p:pic>
        <p:nvPicPr>
          <p:cNvPr id="276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1250" y="832758"/>
            <a:ext cx="7443107" cy="283201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76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31250" y="3664769"/>
            <a:ext cx="7605032" cy="28621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矩形 2"/>
          <p:cNvSpPr/>
          <p:nvPr/>
        </p:nvSpPr>
        <p:spPr>
          <a:xfrm>
            <a:off x="586738" y="1984869"/>
            <a:ext cx="1569660" cy="458202"/>
          </a:xfrm>
          <a:prstGeom prst="rect">
            <a:avLst/>
          </a:prstGeom>
        </p:spPr>
        <p:txBody>
          <a:bodyPr wrap="none">
            <a:spAutoFit/>
          </a:bodyPr>
          <a:lstStyle/>
          <a:p>
            <a:pPr>
              <a:lnSpc>
                <a:spcPct val="150000"/>
              </a:lnSpc>
            </a:pPr>
            <a:r>
              <a:rPr lang="zh-CN" altLang="en-US" dirty="0">
                <a:solidFill>
                  <a:srgbClr val="115FA8"/>
                </a:solidFill>
                <a:latin typeface="思源黑体 CN Regular" panose="020B0500000000000000" pitchFamily="34" charset="-122"/>
                <a:ea typeface="思源黑体 CN Regular" panose="020B0500000000000000" pitchFamily="34" charset="-122"/>
              </a:rPr>
              <a:t>低要求</a:t>
            </a:r>
            <a:r>
              <a:rPr lang="zh-CN" altLang="en-US" dirty="0" smtClean="0">
                <a:solidFill>
                  <a:srgbClr val="115FA8"/>
                </a:solidFill>
                <a:latin typeface="思源黑体 CN Regular" panose="020B0500000000000000" pitchFamily="34" charset="-122"/>
                <a:ea typeface="思源黑体 CN Regular" panose="020B0500000000000000" pitchFamily="34" charset="-122"/>
              </a:rPr>
              <a:t>模式下</a:t>
            </a:r>
            <a:endParaRPr lang="zh-CN" altLang="en-US" dirty="0">
              <a:solidFill>
                <a:srgbClr val="115FA8"/>
              </a:solidFill>
              <a:latin typeface="思源黑体 CN Regular" panose="020B0500000000000000" pitchFamily="34" charset="-122"/>
              <a:ea typeface="思源黑体 CN Regular" panose="020B0500000000000000" pitchFamily="34" charset="-122"/>
            </a:endParaRPr>
          </a:p>
        </p:txBody>
      </p:sp>
      <p:sp>
        <p:nvSpPr>
          <p:cNvPr id="6" name="矩形 5"/>
          <p:cNvSpPr/>
          <p:nvPr/>
        </p:nvSpPr>
        <p:spPr>
          <a:xfrm>
            <a:off x="632982" y="5164470"/>
            <a:ext cx="2132315" cy="507831"/>
          </a:xfrm>
          <a:prstGeom prst="rect">
            <a:avLst/>
          </a:prstGeom>
        </p:spPr>
        <p:txBody>
          <a:bodyPr wrap="none">
            <a:spAutoFit/>
          </a:bodyPr>
          <a:lstStyle/>
          <a:p>
            <a:pPr>
              <a:lnSpc>
                <a:spcPct val="150000"/>
              </a:lnSpc>
            </a:pPr>
            <a:r>
              <a:rPr lang="zh-CN" altLang="en-US" dirty="0" smtClean="0">
                <a:solidFill>
                  <a:srgbClr val="115FA8"/>
                </a:solidFill>
                <a:latin typeface="思源黑体 CN Regular" panose="020B0500000000000000" pitchFamily="34" charset="-122"/>
                <a:ea typeface="思源黑体 CN Regular" panose="020B0500000000000000" pitchFamily="34" charset="-122"/>
              </a:rPr>
              <a:t>高要求</a:t>
            </a:r>
            <a:r>
              <a:rPr lang="en-US" altLang="zh-CN" dirty="0" smtClean="0">
                <a:solidFill>
                  <a:srgbClr val="115FA8"/>
                </a:solidFill>
                <a:latin typeface="思源黑体 CN Regular" panose="020B0500000000000000" pitchFamily="34" charset="-122"/>
                <a:ea typeface="思源黑体 CN Regular" panose="020B0500000000000000" pitchFamily="34" charset="-122"/>
              </a:rPr>
              <a:t>/</a:t>
            </a:r>
            <a:r>
              <a:rPr lang="zh-CN" altLang="en-US" dirty="0" smtClean="0">
                <a:solidFill>
                  <a:srgbClr val="115FA8"/>
                </a:solidFill>
                <a:latin typeface="思源黑体 CN Regular" panose="020B0500000000000000" pitchFamily="34" charset="-122"/>
                <a:ea typeface="思源黑体 CN Regular" panose="020B0500000000000000" pitchFamily="34" charset="-122"/>
              </a:rPr>
              <a:t>连续模式下</a:t>
            </a:r>
            <a:endParaRPr lang="zh-CN" altLang="en-US" dirty="0">
              <a:solidFill>
                <a:srgbClr val="115FA8"/>
              </a:solidFill>
              <a:latin typeface="思源黑体 CN Regular" panose="020B0500000000000000" pitchFamily="34" charset="-122"/>
              <a:ea typeface="思源黑体 CN Regular" panose="020B0500000000000000" pitchFamily="34" charset="-122"/>
            </a:endParaRPr>
          </a:p>
        </p:txBody>
      </p:sp>
      <p:sp>
        <p:nvSpPr>
          <p:cNvPr id="7" name="矩形 6"/>
          <p:cNvSpPr/>
          <p:nvPr/>
        </p:nvSpPr>
        <p:spPr>
          <a:xfrm>
            <a:off x="8175493" y="1984869"/>
            <a:ext cx="3975768" cy="507831"/>
          </a:xfrm>
          <a:prstGeom prst="rect">
            <a:avLst/>
          </a:prstGeom>
        </p:spPr>
        <p:txBody>
          <a:bodyPr wrap="none">
            <a:spAutoFit/>
          </a:bodyPr>
          <a:lstStyle/>
          <a:p>
            <a:pPr>
              <a:lnSpc>
                <a:spcPct val="150000"/>
              </a:lnSpc>
            </a:pPr>
            <a:r>
              <a:rPr lang="en-US" altLang="zh-CN" dirty="0" smtClean="0">
                <a:solidFill>
                  <a:srgbClr val="115FA8"/>
                </a:solidFill>
                <a:latin typeface="思源黑体 CN Regular" panose="020B0500000000000000" pitchFamily="34" charset="-122"/>
                <a:ea typeface="思源黑体 CN Regular" panose="020B0500000000000000" pitchFamily="34" charset="-122"/>
              </a:rPr>
              <a:t>SIL</a:t>
            </a:r>
            <a:r>
              <a:rPr lang="zh-CN" altLang="en-US" dirty="0" smtClean="0">
                <a:solidFill>
                  <a:srgbClr val="115FA8"/>
                </a:solidFill>
                <a:latin typeface="思源黑体 CN Regular" panose="020B0500000000000000" pitchFamily="34" charset="-122"/>
                <a:ea typeface="思源黑体 CN Regular" panose="020B0500000000000000" pitchFamily="34" charset="-122"/>
              </a:rPr>
              <a:t>等级越高，</a:t>
            </a:r>
            <a:r>
              <a:rPr lang="en-US" altLang="zh-CN" dirty="0" smtClean="0">
                <a:solidFill>
                  <a:srgbClr val="115FA8"/>
                </a:solidFill>
                <a:latin typeface="思源黑体 CN Regular" panose="020B0500000000000000" pitchFamily="34" charset="-122"/>
                <a:ea typeface="思源黑体 CN Regular" panose="020B0500000000000000" pitchFamily="34" charset="-122"/>
              </a:rPr>
              <a:t>SIS</a:t>
            </a:r>
            <a:r>
              <a:rPr lang="zh-CN" altLang="en-US" dirty="0" smtClean="0">
                <a:solidFill>
                  <a:srgbClr val="115FA8"/>
                </a:solidFill>
                <a:latin typeface="思源黑体 CN Regular" panose="020B0500000000000000" pitchFamily="34" charset="-122"/>
                <a:ea typeface="思源黑体 CN Regular" panose="020B0500000000000000" pitchFamily="34" charset="-122"/>
              </a:rPr>
              <a:t>系统失效的概率越低</a:t>
            </a:r>
            <a:endParaRPr lang="zh-CN" altLang="en-US" dirty="0">
              <a:solidFill>
                <a:srgbClr val="115FA8"/>
              </a:solidFill>
              <a:latin typeface="思源黑体 CN Regular" panose="020B0500000000000000" pitchFamily="34" charset="-122"/>
              <a:ea typeface="思源黑体 CN Regular" panose="020B0500000000000000" pitchFamily="34" charset="-122"/>
            </a:endParaRPr>
          </a:p>
        </p:txBody>
      </p:sp>
    </p:spTree>
    <p:extLst>
      <p:ext uri="{BB962C8B-B14F-4D97-AF65-F5344CB8AC3E}">
        <p14:creationId xmlns:p14="http://schemas.microsoft.com/office/powerpoint/2010/main" val="352287535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3"/>
          <p:cNvSpPr>
            <a:spLocks noGrp="1" noChangeArrowheads="1"/>
          </p:cNvSpPr>
          <p:nvPr/>
        </p:nvSpPr>
        <p:spPr bwMode="auto">
          <a:xfrm>
            <a:off x="914400" y="1167065"/>
            <a:ext cx="10566400" cy="5057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90000"/>
              </a:lnSpc>
              <a:spcBef>
                <a:spcPts val="1000"/>
              </a:spcBef>
              <a:spcAft>
                <a:spcPct val="20000"/>
              </a:spcAft>
              <a:buClr>
                <a:schemeClr val="folHlink"/>
              </a:buClr>
              <a:buSzPct val="60000"/>
            </a:pPr>
            <a:r>
              <a:rPr lang="zh-CN" altLang="en-US" sz="2000" dirty="0">
                <a:solidFill>
                  <a:srgbClr val="115FA8"/>
                </a:solidFill>
                <a:latin typeface="Times New Roman" pitchFamily="18" charset="0"/>
                <a:ea typeface="思源黑体 CN Normal" panose="020B0400000000000000" pitchFamily="34" charset="-122"/>
              </a:rPr>
              <a:t>按照</a:t>
            </a:r>
            <a:r>
              <a:rPr lang="en-US" altLang="zh-CN" sz="2000" dirty="0">
                <a:solidFill>
                  <a:srgbClr val="115FA8"/>
                </a:solidFill>
                <a:latin typeface="Times New Roman" pitchFamily="18" charset="0"/>
                <a:ea typeface="思源黑体 CN Normal" panose="020B0400000000000000" pitchFamily="34" charset="-122"/>
              </a:rPr>
              <a:t>SIS</a:t>
            </a:r>
            <a:r>
              <a:rPr lang="zh-CN" altLang="en-US" sz="2000" dirty="0">
                <a:solidFill>
                  <a:srgbClr val="115FA8"/>
                </a:solidFill>
                <a:latin typeface="Times New Roman" pitchFamily="18" charset="0"/>
                <a:ea typeface="思源黑体 CN Normal" panose="020B0400000000000000" pitchFamily="34" charset="-122"/>
              </a:rPr>
              <a:t>的定义，下述系统均属于安全仪表系统：</a:t>
            </a:r>
          </a:p>
          <a:p>
            <a:pPr marL="342900" indent="-342900">
              <a:lnSpc>
                <a:spcPct val="150000"/>
              </a:lnSpc>
              <a:spcBef>
                <a:spcPct val="20000"/>
              </a:spcBef>
              <a:spcAft>
                <a:spcPct val="20000"/>
              </a:spcAft>
              <a:buClr>
                <a:schemeClr val="folHlink"/>
              </a:buClr>
              <a:buSzPct val="60000"/>
              <a:buFont typeface="Wingdings" panose="05000000000000000000" pitchFamily="2" charset="2"/>
              <a:buChar char="l"/>
            </a:pPr>
            <a:r>
              <a:rPr lang="zh-CN" altLang="zh-CN" sz="2000" dirty="0">
                <a:solidFill>
                  <a:schemeClr val="bg1">
                    <a:lumMod val="50000"/>
                  </a:schemeClr>
                </a:solidFill>
                <a:latin typeface="Arial" pitchFamily="34" charset="0"/>
                <a:ea typeface="思源黑体 CN Regular" panose="020B0500000000000000" pitchFamily="34" charset="-122"/>
                <a:cs typeface="Arial" panose="020B0604020202020204" pitchFamily="34" charset="0"/>
              </a:rPr>
              <a:t>紧急避断系统</a:t>
            </a:r>
            <a:r>
              <a:rPr lang="zh-CN" altLang="en-US" sz="2000" dirty="0">
                <a:solidFill>
                  <a:schemeClr val="bg1">
                    <a:lumMod val="50000"/>
                  </a:schemeClr>
                </a:solidFill>
                <a:latin typeface="Arial" pitchFamily="34" charset="0"/>
                <a:ea typeface="思源黑体 CN Regular" panose="020B0500000000000000" pitchFamily="34" charset="-122"/>
                <a:cs typeface="Arial" panose="020B0604020202020204" pitchFamily="34" charset="0"/>
              </a:rPr>
              <a:t>（</a:t>
            </a:r>
            <a:r>
              <a:rPr lang="en-US" altLang="zh-CN" sz="2000" dirty="0">
                <a:solidFill>
                  <a:schemeClr val="bg1">
                    <a:lumMod val="50000"/>
                  </a:schemeClr>
                </a:solidFill>
                <a:latin typeface="Arial" pitchFamily="34" charset="0"/>
                <a:ea typeface="思源黑体 CN Regular" panose="020B0500000000000000" pitchFamily="34" charset="-122"/>
                <a:cs typeface="Arial" panose="020B0604020202020204" pitchFamily="34" charset="0"/>
              </a:rPr>
              <a:t> Emergency Trip System—</a:t>
            </a:r>
            <a:r>
              <a:rPr lang="en-US" altLang="zh-CN" sz="2000" dirty="0">
                <a:solidFill>
                  <a:srgbClr val="115FA8"/>
                </a:solidFill>
                <a:latin typeface="Times New Roman" pitchFamily="18" charset="0"/>
                <a:ea typeface="思源黑体 CN Normal" panose="020B0400000000000000" pitchFamily="34" charset="-122"/>
              </a:rPr>
              <a:t>ETS</a:t>
            </a:r>
            <a:r>
              <a:rPr lang="zh-CN" altLang="en-US" sz="2000" dirty="0">
                <a:solidFill>
                  <a:schemeClr val="bg1">
                    <a:lumMod val="50000"/>
                  </a:schemeClr>
                </a:solidFill>
                <a:latin typeface="Arial" pitchFamily="34" charset="0"/>
                <a:ea typeface="思源黑体 CN Regular" panose="020B0500000000000000" pitchFamily="34" charset="-122"/>
                <a:cs typeface="Arial" panose="020B0604020202020204" pitchFamily="34" charset="0"/>
              </a:rPr>
              <a:t>）</a:t>
            </a:r>
            <a:endParaRPr lang="en-US" altLang="zh-CN" sz="2000" dirty="0">
              <a:solidFill>
                <a:schemeClr val="bg1">
                  <a:lumMod val="50000"/>
                </a:schemeClr>
              </a:solidFill>
              <a:latin typeface="Arial" pitchFamily="34" charset="0"/>
              <a:ea typeface="思源黑体 CN Regular" panose="020B0500000000000000" pitchFamily="34" charset="-122"/>
              <a:cs typeface="Arial" panose="020B0604020202020204" pitchFamily="34" charset="0"/>
            </a:endParaRPr>
          </a:p>
          <a:p>
            <a:pPr marL="342900" indent="-342900">
              <a:lnSpc>
                <a:spcPct val="150000"/>
              </a:lnSpc>
              <a:spcBef>
                <a:spcPct val="20000"/>
              </a:spcBef>
              <a:spcAft>
                <a:spcPct val="20000"/>
              </a:spcAft>
              <a:buClr>
                <a:schemeClr val="folHlink"/>
              </a:buClr>
              <a:buSzPct val="60000"/>
              <a:buFont typeface="Wingdings" panose="05000000000000000000" pitchFamily="2" charset="2"/>
              <a:buChar char="l"/>
            </a:pPr>
            <a:r>
              <a:rPr lang="zh-CN" altLang="en-US" sz="2000" dirty="0">
                <a:solidFill>
                  <a:schemeClr val="bg1">
                    <a:lumMod val="50000"/>
                  </a:schemeClr>
                </a:solidFill>
                <a:latin typeface="Arial" pitchFamily="34" charset="0"/>
                <a:ea typeface="思源黑体 CN Regular" panose="020B0500000000000000" pitchFamily="34" charset="-122"/>
                <a:cs typeface="Arial" panose="020B0604020202020204" pitchFamily="34" charset="0"/>
              </a:rPr>
              <a:t>透</a:t>
            </a:r>
            <a:r>
              <a:rPr lang="zh-CN" altLang="en-US" sz="2000" dirty="0" smtClean="0">
                <a:solidFill>
                  <a:schemeClr val="bg1">
                    <a:lumMod val="50000"/>
                  </a:schemeClr>
                </a:solidFill>
                <a:latin typeface="Arial" pitchFamily="34" charset="0"/>
                <a:ea typeface="思源黑体 CN Regular" panose="020B0500000000000000" pitchFamily="34" charset="-122"/>
                <a:cs typeface="Arial" panose="020B0604020202020204" pitchFamily="34" charset="0"/>
              </a:rPr>
              <a:t>平压缩机集成控制系统（</a:t>
            </a:r>
            <a:r>
              <a:rPr lang="en-US" altLang="zh-CN" sz="2000" dirty="0" smtClean="0">
                <a:solidFill>
                  <a:schemeClr val="bg1">
                    <a:lumMod val="50000"/>
                  </a:schemeClr>
                </a:solidFill>
                <a:latin typeface="Arial" pitchFamily="34" charset="0"/>
                <a:ea typeface="思源黑体 CN Regular" panose="020B0500000000000000" pitchFamily="34" charset="-122"/>
                <a:cs typeface="Arial" panose="020B0604020202020204" pitchFamily="34" charset="0"/>
              </a:rPr>
              <a:t>Integrated </a:t>
            </a:r>
            <a:r>
              <a:rPr lang="en-US" altLang="zh-CN" sz="2000" dirty="0">
                <a:solidFill>
                  <a:schemeClr val="bg1">
                    <a:lumMod val="50000"/>
                  </a:schemeClr>
                </a:solidFill>
                <a:latin typeface="Arial" pitchFamily="34" charset="0"/>
                <a:ea typeface="思源黑体 CN Regular" panose="020B0500000000000000" pitchFamily="34" charset="-122"/>
                <a:cs typeface="Arial" panose="020B0604020202020204" pitchFamily="34" charset="0"/>
              </a:rPr>
              <a:t>Turbo &amp; Compressor Control System—</a:t>
            </a:r>
            <a:r>
              <a:rPr lang="en-US" altLang="zh-CN" sz="2000" dirty="0">
                <a:solidFill>
                  <a:srgbClr val="115FA8"/>
                </a:solidFill>
                <a:latin typeface="Times New Roman" pitchFamily="18" charset="0"/>
                <a:ea typeface="思源黑体 CN Normal" panose="020B0400000000000000" pitchFamily="34" charset="-122"/>
              </a:rPr>
              <a:t>ITCC</a:t>
            </a:r>
            <a:r>
              <a:rPr lang="zh-CN" altLang="en-US" sz="2000" dirty="0">
                <a:solidFill>
                  <a:schemeClr val="bg1">
                    <a:lumMod val="50000"/>
                  </a:schemeClr>
                </a:solidFill>
                <a:latin typeface="Arial" pitchFamily="34" charset="0"/>
                <a:ea typeface="思源黑体 CN Regular" panose="020B0500000000000000" pitchFamily="34" charset="-122"/>
                <a:cs typeface="Arial" panose="020B0604020202020204" pitchFamily="34" charset="0"/>
              </a:rPr>
              <a:t>）</a:t>
            </a:r>
          </a:p>
          <a:p>
            <a:pPr marL="342900" indent="-342900">
              <a:lnSpc>
                <a:spcPct val="150000"/>
              </a:lnSpc>
              <a:spcBef>
                <a:spcPct val="20000"/>
              </a:spcBef>
              <a:spcAft>
                <a:spcPct val="20000"/>
              </a:spcAft>
              <a:buClr>
                <a:schemeClr val="folHlink"/>
              </a:buClr>
              <a:buSzPct val="60000"/>
              <a:buFont typeface="Wingdings" panose="05000000000000000000" pitchFamily="2" charset="2"/>
              <a:buChar char="l"/>
            </a:pPr>
            <a:r>
              <a:rPr lang="zh-CN" altLang="en-US" sz="2000" dirty="0">
                <a:solidFill>
                  <a:schemeClr val="bg1">
                    <a:lumMod val="50000"/>
                  </a:schemeClr>
                </a:solidFill>
                <a:latin typeface="Arial" pitchFamily="34" charset="0"/>
                <a:ea typeface="思源黑体 CN Regular" panose="020B0500000000000000" pitchFamily="34" charset="-122"/>
                <a:cs typeface="Arial" panose="020B0604020202020204" pitchFamily="34" charset="0"/>
              </a:rPr>
              <a:t>火灾及气体检测系统（</a:t>
            </a:r>
            <a:r>
              <a:rPr lang="en-US" altLang="zh-CN" sz="2000" dirty="0">
                <a:solidFill>
                  <a:schemeClr val="bg1">
                    <a:lumMod val="50000"/>
                  </a:schemeClr>
                </a:solidFill>
                <a:latin typeface="Arial" pitchFamily="34" charset="0"/>
                <a:ea typeface="思源黑体 CN Regular" panose="020B0500000000000000" pitchFamily="34" charset="-122"/>
                <a:cs typeface="Arial" panose="020B0604020202020204" pitchFamily="34" charset="0"/>
              </a:rPr>
              <a:t>Fire and gas systems—</a:t>
            </a:r>
            <a:r>
              <a:rPr lang="en-US" altLang="zh-CN" sz="2000" dirty="0">
                <a:solidFill>
                  <a:srgbClr val="115FA8"/>
                </a:solidFill>
                <a:latin typeface="Times New Roman" pitchFamily="18" charset="0"/>
                <a:ea typeface="思源黑体 CN Normal" panose="020B0400000000000000" pitchFamily="34" charset="-122"/>
              </a:rPr>
              <a:t>F&amp;GS</a:t>
            </a:r>
            <a:r>
              <a:rPr lang="zh-CN" altLang="en-US" sz="2000" dirty="0">
                <a:solidFill>
                  <a:schemeClr val="bg1">
                    <a:lumMod val="50000"/>
                  </a:schemeClr>
                </a:solidFill>
                <a:latin typeface="Arial" pitchFamily="34" charset="0"/>
                <a:ea typeface="思源黑体 CN Regular" panose="020B0500000000000000" pitchFamily="34" charset="-122"/>
                <a:cs typeface="Arial" panose="020B0604020202020204" pitchFamily="34" charset="0"/>
              </a:rPr>
              <a:t>）</a:t>
            </a:r>
          </a:p>
          <a:p>
            <a:pPr marL="342900" indent="-342900">
              <a:lnSpc>
                <a:spcPct val="150000"/>
              </a:lnSpc>
              <a:spcBef>
                <a:spcPct val="20000"/>
              </a:spcBef>
              <a:spcAft>
                <a:spcPct val="20000"/>
              </a:spcAft>
              <a:buClr>
                <a:schemeClr val="folHlink"/>
              </a:buClr>
              <a:buSzPct val="60000"/>
              <a:buFont typeface="Wingdings" panose="05000000000000000000" pitchFamily="2" charset="2"/>
              <a:buChar char="l"/>
            </a:pPr>
            <a:r>
              <a:rPr lang="zh-CN" altLang="en-US" sz="2000" dirty="0">
                <a:solidFill>
                  <a:schemeClr val="bg1">
                    <a:lumMod val="50000"/>
                  </a:schemeClr>
                </a:solidFill>
                <a:latin typeface="Arial" pitchFamily="34" charset="0"/>
                <a:ea typeface="思源黑体 CN Regular" panose="020B0500000000000000" pitchFamily="34" charset="-122"/>
                <a:cs typeface="Arial" panose="020B0604020202020204" pitchFamily="34" charset="0"/>
              </a:rPr>
              <a:t>紧急停车系统（</a:t>
            </a:r>
            <a:r>
              <a:rPr lang="en-US" altLang="zh-CN" sz="2000" dirty="0">
                <a:solidFill>
                  <a:schemeClr val="bg1">
                    <a:lumMod val="50000"/>
                  </a:schemeClr>
                </a:solidFill>
                <a:latin typeface="Arial" pitchFamily="34" charset="0"/>
                <a:ea typeface="思源黑体 CN Regular" panose="020B0500000000000000" pitchFamily="34" charset="-122"/>
                <a:cs typeface="Arial" panose="020B0604020202020204" pitchFamily="34" charset="0"/>
              </a:rPr>
              <a:t>Emergency Shutdown Device—</a:t>
            </a:r>
            <a:r>
              <a:rPr lang="en-US" altLang="zh-CN" sz="2000" dirty="0">
                <a:solidFill>
                  <a:srgbClr val="115FA8"/>
                </a:solidFill>
                <a:latin typeface="Times New Roman" pitchFamily="18" charset="0"/>
                <a:ea typeface="思源黑体 CN Normal" panose="020B0400000000000000" pitchFamily="34" charset="-122"/>
              </a:rPr>
              <a:t>ESD</a:t>
            </a:r>
            <a:r>
              <a:rPr lang="zh-CN" altLang="en-US" sz="2000" dirty="0">
                <a:solidFill>
                  <a:schemeClr val="bg1">
                    <a:lumMod val="50000"/>
                  </a:schemeClr>
                </a:solidFill>
                <a:latin typeface="Arial" pitchFamily="34" charset="0"/>
                <a:ea typeface="思源黑体 CN Regular" panose="020B0500000000000000" pitchFamily="34" charset="-122"/>
                <a:cs typeface="Arial" panose="020B0604020202020204" pitchFamily="34" charset="0"/>
              </a:rPr>
              <a:t>）</a:t>
            </a:r>
          </a:p>
          <a:p>
            <a:pPr marL="342900" indent="-342900">
              <a:lnSpc>
                <a:spcPct val="150000"/>
              </a:lnSpc>
              <a:spcBef>
                <a:spcPct val="20000"/>
              </a:spcBef>
              <a:spcAft>
                <a:spcPct val="20000"/>
              </a:spcAft>
              <a:buClr>
                <a:schemeClr val="folHlink"/>
              </a:buClr>
              <a:buSzPct val="60000"/>
              <a:buFont typeface="Wingdings" panose="05000000000000000000" pitchFamily="2" charset="2"/>
              <a:buChar char="l"/>
            </a:pPr>
            <a:r>
              <a:rPr lang="zh-CN" altLang="en-US" sz="2000" dirty="0">
                <a:solidFill>
                  <a:schemeClr val="bg1">
                    <a:lumMod val="50000"/>
                  </a:schemeClr>
                </a:solidFill>
                <a:latin typeface="Arial" pitchFamily="34" charset="0"/>
                <a:ea typeface="思源黑体 CN Regular" panose="020B0500000000000000" pitchFamily="34" charset="-122"/>
                <a:cs typeface="Arial" panose="020B0604020202020204" pitchFamily="34" charset="0"/>
              </a:rPr>
              <a:t>燃烧管理系统（</a:t>
            </a:r>
            <a:r>
              <a:rPr lang="en-US" altLang="zh-CN" sz="2000" dirty="0">
                <a:solidFill>
                  <a:schemeClr val="bg1">
                    <a:lumMod val="50000"/>
                  </a:schemeClr>
                </a:solidFill>
                <a:latin typeface="Arial" pitchFamily="34" charset="0"/>
                <a:ea typeface="思源黑体 CN Regular" panose="020B0500000000000000" pitchFamily="34" charset="-122"/>
                <a:cs typeface="Arial" panose="020B0604020202020204" pitchFamily="34" charset="0"/>
              </a:rPr>
              <a:t>Burner Management System—</a:t>
            </a:r>
            <a:r>
              <a:rPr lang="en-US" altLang="zh-CN" sz="2000" dirty="0">
                <a:solidFill>
                  <a:srgbClr val="115FA8"/>
                </a:solidFill>
                <a:latin typeface="Times New Roman" pitchFamily="18" charset="0"/>
                <a:ea typeface="思源黑体 CN Normal" panose="020B0400000000000000" pitchFamily="34" charset="-122"/>
              </a:rPr>
              <a:t>BMS</a:t>
            </a:r>
            <a:r>
              <a:rPr lang="zh-CN" altLang="en-US" sz="2000" dirty="0">
                <a:solidFill>
                  <a:schemeClr val="bg1">
                    <a:lumMod val="50000"/>
                  </a:schemeClr>
                </a:solidFill>
                <a:latin typeface="Arial" pitchFamily="34" charset="0"/>
                <a:ea typeface="思源黑体 CN Regular" panose="020B0500000000000000" pitchFamily="34" charset="-122"/>
                <a:cs typeface="Arial" panose="020B0604020202020204" pitchFamily="34" charset="0"/>
              </a:rPr>
              <a:t>）</a:t>
            </a:r>
          </a:p>
          <a:p>
            <a:pPr marL="342900" indent="-342900">
              <a:lnSpc>
                <a:spcPct val="150000"/>
              </a:lnSpc>
              <a:spcBef>
                <a:spcPct val="20000"/>
              </a:spcBef>
              <a:spcAft>
                <a:spcPct val="20000"/>
              </a:spcAft>
              <a:buClr>
                <a:schemeClr val="folHlink"/>
              </a:buClr>
              <a:buSzPct val="60000"/>
              <a:buFont typeface="Wingdings" panose="05000000000000000000" pitchFamily="2" charset="2"/>
              <a:buChar char="l"/>
            </a:pPr>
            <a:r>
              <a:rPr lang="zh-CN" altLang="zh-CN" sz="2000" dirty="0">
                <a:solidFill>
                  <a:schemeClr val="bg1">
                    <a:lumMod val="50000"/>
                  </a:schemeClr>
                </a:solidFill>
                <a:latin typeface="Arial" pitchFamily="34" charset="0"/>
                <a:ea typeface="思源黑体 CN Regular" panose="020B0500000000000000" pitchFamily="34" charset="-122"/>
                <a:cs typeface="Arial" panose="020B0604020202020204" pitchFamily="34" charset="0"/>
              </a:rPr>
              <a:t>压缩机控制系统</a:t>
            </a:r>
            <a:r>
              <a:rPr lang="zh-CN" altLang="en-US" sz="2000" dirty="0">
                <a:solidFill>
                  <a:schemeClr val="bg1">
                    <a:lumMod val="50000"/>
                  </a:schemeClr>
                </a:solidFill>
                <a:latin typeface="Arial" pitchFamily="34" charset="0"/>
                <a:ea typeface="思源黑体 CN Regular" panose="020B0500000000000000" pitchFamily="34" charset="-122"/>
                <a:cs typeface="Arial" panose="020B0604020202020204" pitchFamily="34" charset="0"/>
              </a:rPr>
              <a:t>（</a:t>
            </a:r>
            <a:r>
              <a:rPr lang="en-US" altLang="zh-CN" sz="2000" dirty="0">
                <a:solidFill>
                  <a:schemeClr val="bg1">
                    <a:lumMod val="50000"/>
                  </a:schemeClr>
                </a:solidFill>
                <a:latin typeface="Arial" pitchFamily="34" charset="0"/>
                <a:ea typeface="思源黑体 CN Regular" panose="020B0500000000000000" pitchFamily="34" charset="-122"/>
                <a:cs typeface="Arial" panose="020B0604020202020204" pitchFamily="34" charset="0"/>
              </a:rPr>
              <a:t> Compressor Control System —</a:t>
            </a:r>
            <a:r>
              <a:rPr lang="en-US" altLang="zh-CN" sz="2000" dirty="0">
                <a:solidFill>
                  <a:srgbClr val="115FA8"/>
                </a:solidFill>
                <a:latin typeface="Times New Roman" pitchFamily="18" charset="0"/>
                <a:ea typeface="思源黑体 CN Normal" panose="020B0400000000000000" pitchFamily="34" charset="-122"/>
              </a:rPr>
              <a:t>CCS</a:t>
            </a:r>
            <a:r>
              <a:rPr lang="zh-CN" altLang="en-US" sz="2000" dirty="0">
                <a:solidFill>
                  <a:schemeClr val="bg1">
                    <a:lumMod val="50000"/>
                  </a:schemeClr>
                </a:solidFill>
                <a:latin typeface="Arial" pitchFamily="34" charset="0"/>
                <a:ea typeface="思源黑体 CN Regular" panose="020B0500000000000000" pitchFamily="34" charset="-122"/>
                <a:cs typeface="Arial" panose="020B0604020202020204" pitchFamily="34" charset="0"/>
              </a:rPr>
              <a:t>）</a:t>
            </a:r>
            <a:endParaRPr lang="en-US" altLang="zh-CN" sz="2000" dirty="0">
              <a:solidFill>
                <a:schemeClr val="bg1">
                  <a:lumMod val="50000"/>
                </a:schemeClr>
              </a:solidFill>
              <a:latin typeface="Arial" pitchFamily="34" charset="0"/>
              <a:ea typeface="思源黑体 CN Regular" panose="020B0500000000000000" pitchFamily="34" charset="-122"/>
              <a:cs typeface="Arial" panose="020B0604020202020204" pitchFamily="34" charset="0"/>
            </a:endParaRPr>
          </a:p>
          <a:p>
            <a:pPr marL="342900" indent="-342900">
              <a:lnSpc>
                <a:spcPct val="150000"/>
              </a:lnSpc>
              <a:spcBef>
                <a:spcPct val="20000"/>
              </a:spcBef>
              <a:spcAft>
                <a:spcPct val="20000"/>
              </a:spcAft>
              <a:buClr>
                <a:schemeClr val="folHlink"/>
              </a:buClr>
              <a:buSzPct val="60000"/>
              <a:buFont typeface="Wingdings" panose="05000000000000000000" pitchFamily="2" charset="2"/>
              <a:buChar char="l"/>
            </a:pPr>
            <a:r>
              <a:rPr lang="zh-CN" altLang="zh-CN" sz="2000" dirty="0">
                <a:solidFill>
                  <a:schemeClr val="bg1">
                    <a:lumMod val="50000"/>
                  </a:schemeClr>
                </a:solidFill>
                <a:latin typeface="Arial" pitchFamily="34" charset="0"/>
                <a:ea typeface="思源黑体 CN Regular" panose="020B0500000000000000" pitchFamily="34" charset="-122"/>
                <a:cs typeface="Arial" panose="020B0604020202020204" pitchFamily="34" charset="0"/>
              </a:rPr>
              <a:t>高完整性压力保护系统</a:t>
            </a:r>
            <a:r>
              <a:rPr lang="zh-CN" altLang="en-US" sz="2000" dirty="0">
                <a:solidFill>
                  <a:schemeClr val="bg1">
                    <a:lumMod val="50000"/>
                  </a:schemeClr>
                </a:solidFill>
                <a:latin typeface="Arial" pitchFamily="34" charset="0"/>
                <a:ea typeface="思源黑体 CN Regular" panose="020B0500000000000000" pitchFamily="34" charset="-122"/>
                <a:cs typeface="Arial" panose="020B0604020202020204" pitchFamily="34" charset="0"/>
              </a:rPr>
              <a:t>（</a:t>
            </a:r>
            <a:r>
              <a:rPr lang="en-US" altLang="zh-CN" sz="2000" dirty="0">
                <a:solidFill>
                  <a:schemeClr val="bg1">
                    <a:lumMod val="50000"/>
                  </a:schemeClr>
                </a:solidFill>
                <a:latin typeface="Arial" pitchFamily="34" charset="0"/>
                <a:ea typeface="思源黑体 CN Regular" panose="020B0500000000000000" pitchFamily="34" charset="-122"/>
                <a:cs typeface="Arial" panose="020B0604020202020204" pitchFamily="34" charset="0"/>
              </a:rPr>
              <a:t>High Integrity Pressure Protection System—</a:t>
            </a:r>
            <a:r>
              <a:rPr lang="en-US" altLang="zh-CN" sz="2000" dirty="0">
                <a:solidFill>
                  <a:srgbClr val="115FA8"/>
                </a:solidFill>
                <a:latin typeface="Times New Roman" pitchFamily="18" charset="0"/>
                <a:ea typeface="思源黑体 CN Normal" panose="020B0400000000000000" pitchFamily="34" charset="-122"/>
              </a:rPr>
              <a:t>HIPPS</a:t>
            </a:r>
            <a:r>
              <a:rPr lang="zh-CN" altLang="en-US" sz="2000" dirty="0" smtClean="0">
                <a:solidFill>
                  <a:schemeClr val="bg1">
                    <a:lumMod val="50000"/>
                  </a:schemeClr>
                </a:solidFill>
                <a:latin typeface="Arial" pitchFamily="34" charset="0"/>
                <a:ea typeface="思源黑体 CN Regular" panose="020B0500000000000000" pitchFamily="34" charset="-122"/>
                <a:cs typeface="Arial" panose="020B0604020202020204" pitchFamily="34" charset="0"/>
              </a:rPr>
              <a:t>）</a:t>
            </a:r>
            <a:endParaRPr lang="en-US" altLang="zh-CN" sz="2000" dirty="0" smtClean="0">
              <a:solidFill>
                <a:schemeClr val="bg1">
                  <a:lumMod val="50000"/>
                </a:schemeClr>
              </a:solidFill>
              <a:latin typeface="Arial" pitchFamily="34" charset="0"/>
              <a:ea typeface="思源黑体 CN Regular" panose="020B0500000000000000" pitchFamily="34" charset="-122"/>
              <a:cs typeface="Arial" panose="020B0604020202020204" pitchFamily="34" charset="0"/>
            </a:endParaRPr>
          </a:p>
          <a:p>
            <a:pPr marL="342900" indent="-342900">
              <a:lnSpc>
                <a:spcPct val="150000"/>
              </a:lnSpc>
              <a:spcBef>
                <a:spcPct val="20000"/>
              </a:spcBef>
              <a:spcAft>
                <a:spcPct val="20000"/>
              </a:spcAft>
              <a:buClr>
                <a:schemeClr val="folHlink"/>
              </a:buClr>
              <a:buSzPct val="60000"/>
              <a:buFont typeface="Wingdings" panose="05000000000000000000" pitchFamily="2" charset="2"/>
              <a:buChar char="l"/>
            </a:pPr>
            <a:r>
              <a:rPr lang="zh-CN" altLang="en-US" sz="2000" dirty="0" smtClean="0">
                <a:solidFill>
                  <a:schemeClr val="bg1">
                    <a:lumMod val="50000"/>
                  </a:schemeClr>
                </a:solidFill>
                <a:latin typeface="Arial" pitchFamily="34" charset="0"/>
                <a:ea typeface="思源黑体 CN Regular" panose="020B0500000000000000" pitchFamily="34" charset="-122"/>
                <a:cs typeface="Arial" panose="020B0604020202020204" pitchFamily="34" charset="0"/>
              </a:rPr>
              <a:t>气体检测系统（</a:t>
            </a:r>
            <a:r>
              <a:rPr lang="en-US" altLang="zh-CN" sz="2000" dirty="0">
                <a:solidFill>
                  <a:schemeClr val="bg1">
                    <a:lumMod val="50000"/>
                  </a:schemeClr>
                </a:solidFill>
                <a:latin typeface="Arial" pitchFamily="34" charset="0"/>
                <a:ea typeface="思源黑体 CN Regular" panose="020B0500000000000000" pitchFamily="34" charset="-122"/>
                <a:cs typeface="Arial" panose="020B0604020202020204" pitchFamily="34" charset="0"/>
              </a:rPr>
              <a:t>Gas Detection </a:t>
            </a:r>
            <a:r>
              <a:rPr lang="en-US" altLang="zh-CN" sz="2000" dirty="0" smtClean="0">
                <a:solidFill>
                  <a:schemeClr val="bg1">
                    <a:lumMod val="50000"/>
                  </a:schemeClr>
                </a:solidFill>
                <a:latin typeface="Arial" pitchFamily="34" charset="0"/>
                <a:ea typeface="思源黑体 CN Regular" panose="020B0500000000000000" pitchFamily="34" charset="-122"/>
                <a:cs typeface="Arial" panose="020B0604020202020204" pitchFamily="34" charset="0"/>
              </a:rPr>
              <a:t>System—</a:t>
            </a:r>
            <a:r>
              <a:rPr lang="en-US" altLang="zh-CN" sz="2000" dirty="0" smtClean="0">
                <a:solidFill>
                  <a:srgbClr val="115FA8"/>
                </a:solidFill>
                <a:latin typeface="Times New Roman" pitchFamily="18" charset="0"/>
                <a:ea typeface="思源黑体 CN Normal" panose="020B0400000000000000" pitchFamily="34" charset="-122"/>
              </a:rPr>
              <a:t>GDS</a:t>
            </a:r>
            <a:r>
              <a:rPr lang="zh-CN" altLang="en-US" sz="2000" dirty="0" smtClean="0">
                <a:solidFill>
                  <a:schemeClr val="bg1">
                    <a:lumMod val="50000"/>
                  </a:schemeClr>
                </a:solidFill>
                <a:latin typeface="Arial" pitchFamily="34" charset="0"/>
                <a:ea typeface="思源黑体 CN Regular" panose="020B0500000000000000" pitchFamily="34" charset="-122"/>
                <a:cs typeface="Arial" panose="020B0604020202020204" pitchFamily="34" charset="0"/>
              </a:rPr>
              <a:t>）</a:t>
            </a:r>
            <a:endParaRPr lang="zh-CN" altLang="en-US" sz="2000" dirty="0">
              <a:solidFill>
                <a:schemeClr val="bg1">
                  <a:lumMod val="50000"/>
                </a:schemeClr>
              </a:solidFill>
              <a:latin typeface="Arial" pitchFamily="34" charset="0"/>
              <a:ea typeface="思源黑体 CN Regular" panose="020B0500000000000000" pitchFamily="34" charset="-122"/>
              <a:cs typeface="Arial" panose="020B0604020202020204" pitchFamily="34" charset="0"/>
            </a:endParaRPr>
          </a:p>
        </p:txBody>
      </p:sp>
      <p:sp>
        <p:nvSpPr>
          <p:cNvPr id="2" name="文本占位符 1"/>
          <p:cNvSpPr>
            <a:spLocks noGrp="1"/>
          </p:cNvSpPr>
          <p:nvPr>
            <p:ph type="body" sz="quarter" idx="11"/>
          </p:nvPr>
        </p:nvSpPr>
        <p:spPr/>
        <p:txBody>
          <a:bodyPr/>
          <a:lstStyle/>
          <a:p>
            <a:r>
              <a:rPr lang="en-US" altLang="zh-CN" dirty="0" smtClean="0">
                <a:latin typeface="Times New Roman" pitchFamily="18" charset="0"/>
              </a:rPr>
              <a:t>1.9 SIS</a:t>
            </a:r>
            <a:r>
              <a:rPr lang="zh-CN" altLang="en-US" dirty="0">
                <a:latin typeface="Times New Roman" pitchFamily="18" charset="0"/>
              </a:rPr>
              <a:t>的</a:t>
            </a:r>
            <a:r>
              <a:rPr lang="zh-CN" altLang="en-US" dirty="0" smtClean="0">
                <a:latin typeface="Times New Roman" pitchFamily="18" charset="0"/>
              </a:rPr>
              <a:t>应用</a:t>
            </a:r>
            <a:endParaRPr lang="en-US" altLang="zh-CN" dirty="0">
              <a:latin typeface="Microsoft Sans Serif" pitchFamily="34" charset="0"/>
              <a:cs typeface="Microsoft Sans Serif" pitchFamily="34" charset="0"/>
            </a:endParaRPr>
          </a:p>
        </p:txBody>
      </p:sp>
    </p:spTree>
    <p:extLst>
      <p:ext uri="{BB962C8B-B14F-4D97-AF65-F5344CB8AC3E}">
        <p14:creationId xmlns:p14="http://schemas.microsoft.com/office/powerpoint/2010/main" val="33149623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任意多边形 6"/>
          <p:cNvSpPr/>
          <p:nvPr/>
        </p:nvSpPr>
        <p:spPr>
          <a:xfrm>
            <a:off x="7591109" y="1792915"/>
            <a:ext cx="2298700" cy="2060264"/>
          </a:xfrm>
          <a:custGeom>
            <a:avLst/>
            <a:gdLst>
              <a:gd name="connsiteX0" fmla="*/ 0 w 2298700"/>
              <a:gd name="connsiteY0" fmla="*/ 1293498 h 2060264"/>
              <a:gd name="connsiteX1" fmla="*/ 30100 w 2298700"/>
              <a:gd name="connsiteY1" fmla="*/ 1293498 h 2060264"/>
              <a:gd name="connsiteX2" fmla="*/ 30100 w 2298700"/>
              <a:gd name="connsiteY2" fmla="*/ 2030164 h 2060264"/>
              <a:gd name="connsiteX3" fmla="*/ 2268600 w 2298700"/>
              <a:gd name="connsiteY3" fmla="*/ 2030164 h 2060264"/>
              <a:gd name="connsiteX4" fmla="*/ 2268600 w 2298700"/>
              <a:gd name="connsiteY4" fmla="*/ 1293498 h 2060264"/>
              <a:gd name="connsiteX5" fmla="*/ 2298700 w 2298700"/>
              <a:gd name="connsiteY5" fmla="*/ 1293498 h 2060264"/>
              <a:gd name="connsiteX6" fmla="*/ 2298700 w 2298700"/>
              <a:gd name="connsiteY6" fmla="*/ 2060264 h 2060264"/>
              <a:gd name="connsiteX7" fmla="*/ 0 w 2298700"/>
              <a:gd name="connsiteY7" fmla="*/ 2060264 h 2060264"/>
              <a:gd name="connsiteX8" fmla="*/ 0 w 2298700"/>
              <a:gd name="connsiteY8" fmla="*/ 0 h 2060264"/>
              <a:gd name="connsiteX9" fmla="*/ 2298700 w 2298700"/>
              <a:gd name="connsiteY9" fmla="*/ 0 h 2060264"/>
              <a:gd name="connsiteX10" fmla="*/ 2298700 w 2298700"/>
              <a:gd name="connsiteY10" fmla="*/ 498664 h 2060264"/>
              <a:gd name="connsiteX11" fmla="*/ 2268600 w 2298700"/>
              <a:gd name="connsiteY11" fmla="*/ 498664 h 2060264"/>
              <a:gd name="connsiteX12" fmla="*/ 2268600 w 2298700"/>
              <a:gd name="connsiteY12" fmla="*/ 30100 h 2060264"/>
              <a:gd name="connsiteX13" fmla="*/ 30100 w 2298700"/>
              <a:gd name="connsiteY13" fmla="*/ 30100 h 2060264"/>
              <a:gd name="connsiteX14" fmla="*/ 30100 w 2298700"/>
              <a:gd name="connsiteY14" fmla="*/ 498664 h 2060264"/>
              <a:gd name="connsiteX15" fmla="*/ 0 w 2298700"/>
              <a:gd name="connsiteY15" fmla="*/ 498664 h 2060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98700" h="2060264">
                <a:moveTo>
                  <a:pt x="0" y="1293498"/>
                </a:moveTo>
                <a:lnTo>
                  <a:pt x="30100" y="1293498"/>
                </a:lnTo>
                <a:lnTo>
                  <a:pt x="30100" y="2030164"/>
                </a:lnTo>
                <a:lnTo>
                  <a:pt x="2268600" y="2030164"/>
                </a:lnTo>
                <a:lnTo>
                  <a:pt x="2268600" y="1293498"/>
                </a:lnTo>
                <a:lnTo>
                  <a:pt x="2298700" y="1293498"/>
                </a:lnTo>
                <a:lnTo>
                  <a:pt x="2298700" y="2060264"/>
                </a:lnTo>
                <a:lnTo>
                  <a:pt x="0" y="2060264"/>
                </a:lnTo>
                <a:close/>
                <a:moveTo>
                  <a:pt x="0" y="0"/>
                </a:moveTo>
                <a:lnTo>
                  <a:pt x="2298700" y="0"/>
                </a:lnTo>
                <a:lnTo>
                  <a:pt x="2298700" y="498664"/>
                </a:lnTo>
                <a:lnTo>
                  <a:pt x="2268600" y="498664"/>
                </a:lnTo>
                <a:lnTo>
                  <a:pt x="2268600" y="30100"/>
                </a:lnTo>
                <a:lnTo>
                  <a:pt x="30100" y="30100"/>
                </a:lnTo>
                <a:lnTo>
                  <a:pt x="30100" y="498664"/>
                </a:lnTo>
                <a:lnTo>
                  <a:pt x="0" y="498664"/>
                </a:lnTo>
                <a:close/>
              </a:path>
            </a:pathLst>
          </a:custGeom>
          <a:solidFill>
            <a:srgbClr val="A6D945"/>
          </a:solidFill>
          <a:ln w="25400" cap="flat" cmpd="sng" algn="ctr">
            <a:solidFill>
              <a:srgbClr val="319648"/>
            </a:solidFill>
            <a:prstDash val="solid"/>
          </a:ln>
          <a:effectLst/>
        </p:spPr>
        <p:txBody>
          <a:bodyPr rtlCol="0" anchor="ctr"/>
          <a:lstStyle/>
          <a:p>
            <a:pPr marL="0" marR="0" lvl="0" indent="0" algn="ctr" defTabSz="1218585"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solidFill>
                  <a:srgbClr val="2E75B6"/>
                </a:solidFill>
              </a:ln>
              <a:solidFill>
                <a:srgbClr val="005FA1"/>
              </a:solidFill>
              <a:effectLst/>
              <a:uLnTx/>
              <a:uFillTx/>
              <a:latin typeface="Calibri"/>
              <a:ea typeface="宋体" panose="02010600030101010101" pitchFamily="2" charset="-122"/>
              <a:cs typeface="+mn-cs"/>
            </a:endParaRPr>
          </a:p>
        </p:txBody>
      </p:sp>
      <p:sp>
        <p:nvSpPr>
          <p:cNvPr id="8" name="文本框 7"/>
          <p:cNvSpPr txBox="1"/>
          <p:nvPr/>
        </p:nvSpPr>
        <p:spPr>
          <a:xfrm>
            <a:off x="7073079" y="2249515"/>
            <a:ext cx="3334758" cy="923330"/>
          </a:xfrm>
          <a:prstGeom prst="rect">
            <a:avLst/>
          </a:prstGeom>
          <a:noFill/>
        </p:spPr>
        <p:txBody>
          <a:bodyPr wrap="square" rtlCol="0">
            <a:spAutoFit/>
            <a:scene3d>
              <a:camera prst="orthographicFront"/>
              <a:lightRig rig="threePt" dir="t"/>
            </a:scene3d>
            <a:sp3d contourW="12700"/>
          </a:bodyPr>
          <a:lstStyle/>
          <a:p>
            <a:pPr algn="ctr">
              <a:defRPr/>
            </a:pPr>
            <a:r>
              <a:rPr lang="en-US" altLang="zh-CN" sz="5400" b="1" dirty="0">
                <a:solidFill>
                  <a:srgbClr val="015998"/>
                </a:solidFill>
                <a:latin typeface="Arial" panose="020B0604020202020204"/>
              </a:rPr>
              <a:t>PART </a:t>
            </a:r>
            <a:r>
              <a:rPr lang="en-US" altLang="zh-CN" sz="5400" b="1" dirty="0" smtClean="0">
                <a:solidFill>
                  <a:srgbClr val="015998"/>
                </a:solidFill>
                <a:latin typeface="Arial" panose="020B0604020202020204"/>
              </a:rPr>
              <a:t>02</a:t>
            </a:r>
            <a:endParaRPr lang="zh-CN" altLang="en-US" sz="5400" b="1" dirty="0">
              <a:solidFill>
                <a:srgbClr val="015998"/>
              </a:solidFill>
              <a:latin typeface="Arial" panose="020B0604020202020204"/>
            </a:endParaRPr>
          </a:p>
        </p:txBody>
      </p:sp>
      <p:cxnSp>
        <p:nvCxnSpPr>
          <p:cNvPr id="9" name="直接连接符 8"/>
          <p:cNvCxnSpPr/>
          <p:nvPr/>
        </p:nvCxnSpPr>
        <p:spPr>
          <a:xfrm>
            <a:off x="8372159" y="3282179"/>
            <a:ext cx="736600" cy="0"/>
          </a:xfrm>
          <a:prstGeom prst="line">
            <a:avLst/>
          </a:prstGeom>
          <a:noFill/>
          <a:ln w="38100" cap="rnd" cmpd="sng" algn="ctr">
            <a:gradFill flip="none" rotWithShape="1">
              <a:gsLst>
                <a:gs pos="0">
                  <a:srgbClr val="000000">
                    <a:lumMod val="50000"/>
                    <a:lumOff val="50000"/>
                  </a:srgbClr>
                </a:gs>
                <a:gs pos="100000">
                  <a:sysClr val="window" lastClr="FFFFFF">
                    <a:lumMod val="75000"/>
                  </a:sysClr>
                </a:gs>
              </a:gsLst>
              <a:lin ang="2700000" scaled="1"/>
              <a:tileRect/>
            </a:gradFill>
            <a:prstDash val="solid"/>
            <a:round/>
          </a:ln>
          <a:effectLst/>
        </p:spPr>
      </p:cxnSp>
      <p:sp>
        <p:nvSpPr>
          <p:cNvPr id="11" name="文本框 10"/>
          <p:cNvSpPr txBox="1"/>
          <p:nvPr/>
        </p:nvSpPr>
        <p:spPr>
          <a:xfrm>
            <a:off x="6852760" y="4232596"/>
            <a:ext cx="3775394" cy="954107"/>
          </a:xfrm>
          <a:prstGeom prst="rect">
            <a:avLst/>
          </a:prstGeom>
          <a:noFill/>
        </p:spPr>
        <p:txBody>
          <a:bodyPr wrap="none" rtlCol="0">
            <a:spAutoFit/>
            <a:scene3d>
              <a:camera prst="orthographicFront"/>
              <a:lightRig rig="threePt" dir="t"/>
            </a:scene3d>
            <a:sp3d contourW="12700"/>
          </a:bodyPr>
          <a:lstStyle/>
          <a:p>
            <a:pPr algn="ctr">
              <a:defRPr/>
            </a:pPr>
            <a:r>
              <a:rPr lang="zh-CN" altLang="en-US" sz="2800" dirty="0" smtClean="0">
                <a:latin typeface="Microsoft Sans Serif" pitchFamily="34" charset="0"/>
                <a:ea typeface="思源黑体 CN Heavy"/>
                <a:cs typeface="Microsoft Sans Serif" pitchFamily="34" charset="0"/>
              </a:rPr>
              <a:t>海上平台应用场景介绍</a:t>
            </a:r>
            <a:endParaRPr lang="en-US" altLang="zh-CN" sz="2800" dirty="0">
              <a:latin typeface="Microsoft Sans Serif" pitchFamily="34" charset="0"/>
              <a:ea typeface="思源黑体 CN Heavy"/>
              <a:cs typeface="Microsoft Sans Serif" pitchFamily="34" charset="0"/>
            </a:endParaRPr>
          </a:p>
          <a:p>
            <a:pPr algn="ctr">
              <a:defRPr/>
            </a:pPr>
            <a:endParaRPr lang="zh-CN" altLang="en-US" sz="2800" b="1" dirty="0">
              <a:solidFill>
                <a:srgbClr val="000000">
                  <a:lumMod val="75000"/>
                  <a:lumOff val="25000"/>
                </a:srgbClr>
              </a:solidFill>
              <a:latin typeface="思源黑体 CN Heavy" panose="020B0A00000000000000" pitchFamily="34" charset="-122"/>
              <a:ea typeface="思源黑体 CN Heavy" panose="020B0A00000000000000" pitchFamily="34" charset="-122"/>
            </a:endParaRPr>
          </a:p>
        </p:txBody>
      </p:sp>
    </p:spTree>
    <p:extLst>
      <p:ext uri="{BB962C8B-B14F-4D97-AF65-F5344CB8AC3E}">
        <p14:creationId xmlns:p14="http://schemas.microsoft.com/office/powerpoint/2010/main" val="2330561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par>
                          <p:cTn id="14" fill="hold">
                            <p:stCondLst>
                              <p:cond delay="1000"/>
                            </p:stCondLst>
                            <p:childTnLst>
                              <p:par>
                                <p:cTn id="15" presetID="16" presetClass="entr" presetSubtype="21" fill="hold" nodeType="after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barn(inVertical)">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1"/>
          </p:nvPr>
        </p:nvSpPr>
        <p:spPr/>
        <p:txBody>
          <a:bodyPr/>
          <a:lstStyle/>
          <a:p>
            <a:r>
              <a:rPr lang="en-US" altLang="zh-CN" kern="0" dirty="0" smtClean="0">
                <a:latin typeface="Arial" panose="020B0604020202020204" pitchFamily="34" charset="0"/>
                <a:cs typeface="Arial" panose="020B0604020202020204" pitchFamily="34" charset="0"/>
              </a:rPr>
              <a:t>2.1 </a:t>
            </a:r>
            <a:r>
              <a:rPr lang="zh-CN" altLang="en-US" kern="0" dirty="0" smtClean="0">
                <a:latin typeface="Arial" panose="020B0604020202020204" pitchFamily="34" charset="0"/>
                <a:cs typeface="Arial" panose="020B0604020202020204" pitchFamily="34" charset="0"/>
              </a:rPr>
              <a:t>海上平台应用场景</a:t>
            </a:r>
            <a:endParaRPr lang="en-US" altLang="zh-CN" dirty="0">
              <a:latin typeface="Arial" panose="020B0604020202020204" pitchFamily="34" charset="0"/>
              <a:cs typeface="Arial" panose="020B0604020202020204" pitchFamily="34" charset="0"/>
            </a:endParaRPr>
          </a:p>
        </p:txBody>
      </p:sp>
      <p:sp>
        <p:nvSpPr>
          <p:cNvPr id="2" name="矩形 1"/>
          <p:cNvSpPr/>
          <p:nvPr/>
        </p:nvSpPr>
        <p:spPr>
          <a:xfrm>
            <a:off x="4889862" y="5709737"/>
            <a:ext cx="1723549" cy="553998"/>
          </a:xfrm>
          <a:prstGeom prst="rect">
            <a:avLst/>
          </a:prstGeom>
        </p:spPr>
        <p:txBody>
          <a:bodyPr wrap="none">
            <a:spAutoFit/>
          </a:bodyPr>
          <a:lstStyle/>
          <a:p>
            <a:pPr>
              <a:lnSpc>
                <a:spcPct val="150000"/>
              </a:lnSpc>
            </a:pPr>
            <a:r>
              <a:rPr lang="zh-CN" altLang="en-US" sz="2000" dirty="0" smtClean="0">
                <a:solidFill>
                  <a:srgbClr val="115FA8"/>
                </a:solidFill>
                <a:latin typeface="思源黑体 CN Regular" panose="020B0500000000000000" pitchFamily="34" charset="-122"/>
                <a:ea typeface="思源黑体 CN Regular" panose="020B0500000000000000" pitchFamily="34" charset="-122"/>
              </a:rPr>
              <a:t>海上油气平台</a:t>
            </a:r>
            <a:endParaRPr lang="zh-CN" altLang="en-US" sz="2000" dirty="0">
              <a:solidFill>
                <a:srgbClr val="115FA8"/>
              </a:solidFill>
              <a:latin typeface="思源黑体 CN Regular" panose="020B0500000000000000" pitchFamily="34" charset="-122"/>
              <a:ea typeface="思源黑体 CN Regular" panose="020B0500000000000000" pitchFamily="34" charset="-122"/>
            </a:endParaRPr>
          </a:p>
        </p:txBody>
      </p:sp>
      <p:pic>
        <p:nvPicPr>
          <p:cNvPr id="29699"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67577" y="732620"/>
            <a:ext cx="8645462" cy="50814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325855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Rectangle 7"/>
          <p:cNvSpPr>
            <a:spLocks noChangeArrowheads="1"/>
          </p:cNvSpPr>
          <p:nvPr/>
        </p:nvSpPr>
        <p:spPr bwMode="auto">
          <a:xfrm>
            <a:off x="0" y="-184666"/>
            <a:ext cx="184731" cy="369332"/>
          </a:xfrm>
          <a:prstGeom prst="rect">
            <a:avLst/>
          </a:prstGeom>
          <a:noFill/>
          <a:ln>
            <a:noFill/>
          </a:ln>
          <a:effectLst>
            <a:prstShdw prst="shdw12">
              <a:schemeClr val="bg2">
                <a:alpha val="50000"/>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nchor="ctr">
            <a:spAutoFit/>
          </a:bodyPr>
          <a:lstStyle>
            <a:lvl1pPr eaLnBrk="0" hangingPunct="0">
              <a:lnSpc>
                <a:spcPct val="110000"/>
              </a:lnSpc>
              <a:spcBef>
                <a:spcPct val="20000"/>
              </a:spcBef>
              <a:spcAft>
                <a:spcPct val="20000"/>
              </a:spcAft>
              <a:buClr>
                <a:schemeClr val="tx1"/>
              </a:buClr>
              <a:buSzPct val="80000"/>
              <a:buFont typeface="Wingdings" pitchFamily="2" charset="2"/>
              <a:buChar char="p"/>
              <a:defRPr sz="2000">
                <a:solidFill>
                  <a:srgbClr val="292929"/>
                </a:solidFill>
                <a:latin typeface="Arial" pitchFamily="34" charset="0"/>
                <a:ea typeface="楷体_GB2312"/>
                <a:cs typeface="楷体_GB2312"/>
              </a:defRPr>
            </a:lvl1pPr>
            <a:lvl2pPr marL="742950" indent="-285750" eaLnBrk="0" hangingPunct="0">
              <a:lnSpc>
                <a:spcPct val="110000"/>
              </a:lnSpc>
              <a:spcBef>
                <a:spcPct val="20000"/>
              </a:spcBef>
              <a:spcAft>
                <a:spcPct val="20000"/>
              </a:spcAft>
              <a:buClr>
                <a:schemeClr val="tx1"/>
              </a:buClr>
              <a:buSzPct val="80000"/>
              <a:buFont typeface="Wingdings" pitchFamily="2" charset="2"/>
              <a:buChar char="p"/>
              <a:defRPr sz="2800">
                <a:solidFill>
                  <a:srgbClr val="292929"/>
                </a:solidFill>
                <a:latin typeface="Arial" pitchFamily="34" charset="0"/>
                <a:ea typeface="楷体_GB2312"/>
                <a:cs typeface="楷体_GB2312"/>
              </a:defRPr>
            </a:lvl2pPr>
            <a:lvl3pPr marL="1143000" indent="-228600" eaLnBrk="0" hangingPunct="0">
              <a:lnSpc>
                <a:spcPct val="110000"/>
              </a:lnSpc>
              <a:spcBef>
                <a:spcPct val="20000"/>
              </a:spcBef>
              <a:spcAft>
                <a:spcPct val="20000"/>
              </a:spcAft>
              <a:buClr>
                <a:schemeClr val="tx1"/>
              </a:buClr>
              <a:buSzPct val="80000"/>
              <a:buFont typeface="Wingdings" pitchFamily="2" charset="2"/>
              <a:buChar char="p"/>
              <a:defRPr sz="1600">
                <a:solidFill>
                  <a:srgbClr val="292929"/>
                </a:solidFill>
                <a:latin typeface="Arial" pitchFamily="34" charset="0"/>
                <a:ea typeface="楷体_GB2312"/>
                <a:cs typeface="楷体_GB2312"/>
              </a:defRPr>
            </a:lvl3pPr>
            <a:lvl4pPr marL="1600200" indent="-228600" eaLnBrk="0" hangingPunct="0">
              <a:lnSpc>
                <a:spcPct val="110000"/>
              </a:lnSpc>
              <a:spcBef>
                <a:spcPct val="20000"/>
              </a:spcBef>
              <a:spcAft>
                <a:spcPct val="20000"/>
              </a:spcAft>
              <a:buClr>
                <a:schemeClr val="tx1"/>
              </a:buClr>
              <a:buSzPct val="80000"/>
              <a:buFont typeface="Wingdings" pitchFamily="2" charset="2"/>
              <a:buChar char="p"/>
              <a:defRPr sz="1400">
                <a:solidFill>
                  <a:srgbClr val="292929"/>
                </a:solidFill>
                <a:latin typeface="Arial" pitchFamily="34" charset="0"/>
                <a:ea typeface="楷体_GB2312"/>
                <a:cs typeface="楷体_GB2312"/>
              </a:defRPr>
            </a:lvl4pPr>
            <a:lvl5pPr marL="2057400" indent="-228600" eaLnBrk="0" hangingPunct="0">
              <a:lnSpc>
                <a:spcPct val="110000"/>
              </a:lnSpc>
              <a:spcBef>
                <a:spcPct val="20000"/>
              </a:spcBef>
              <a:spcAft>
                <a:spcPct val="20000"/>
              </a:spcAft>
              <a:buClr>
                <a:schemeClr val="tx1"/>
              </a:buClr>
              <a:buSzPct val="80000"/>
              <a:buFont typeface="Wingdings" pitchFamily="2" charset="2"/>
              <a:buChar char="p"/>
              <a:defRPr sz="1200">
                <a:solidFill>
                  <a:srgbClr val="292929"/>
                </a:solidFill>
                <a:latin typeface="Arial" pitchFamily="34" charset="0"/>
                <a:ea typeface="楷体_GB2312"/>
                <a:cs typeface="楷体_GB2312"/>
              </a:defRPr>
            </a:lvl5pPr>
            <a:lvl6pPr marL="2514600" indent="-228600" eaLnBrk="0" fontAlgn="base" hangingPunct="0">
              <a:lnSpc>
                <a:spcPct val="110000"/>
              </a:lnSpc>
              <a:spcBef>
                <a:spcPct val="20000"/>
              </a:spcBef>
              <a:spcAft>
                <a:spcPct val="20000"/>
              </a:spcAft>
              <a:buClr>
                <a:schemeClr val="tx1"/>
              </a:buClr>
              <a:buSzPct val="80000"/>
              <a:buFont typeface="Wingdings" pitchFamily="2" charset="2"/>
              <a:buChar char="p"/>
              <a:defRPr sz="1200">
                <a:solidFill>
                  <a:srgbClr val="292929"/>
                </a:solidFill>
                <a:latin typeface="Arial" pitchFamily="34" charset="0"/>
                <a:ea typeface="楷体_GB2312"/>
                <a:cs typeface="楷体_GB2312"/>
              </a:defRPr>
            </a:lvl6pPr>
            <a:lvl7pPr marL="2971800" indent="-228600" eaLnBrk="0" fontAlgn="base" hangingPunct="0">
              <a:lnSpc>
                <a:spcPct val="110000"/>
              </a:lnSpc>
              <a:spcBef>
                <a:spcPct val="20000"/>
              </a:spcBef>
              <a:spcAft>
                <a:spcPct val="20000"/>
              </a:spcAft>
              <a:buClr>
                <a:schemeClr val="tx1"/>
              </a:buClr>
              <a:buSzPct val="80000"/>
              <a:buFont typeface="Wingdings" pitchFamily="2" charset="2"/>
              <a:buChar char="p"/>
              <a:defRPr sz="1200">
                <a:solidFill>
                  <a:srgbClr val="292929"/>
                </a:solidFill>
                <a:latin typeface="Arial" pitchFamily="34" charset="0"/>
                <a:ea typeface="楷体_GB2312"/>
                <a:cs typeface="楷体_GB2312"/>
              </a:defRPr>
            </a:lvl7pPr>
            <a:lvl8pPr marL="3429000" indent="-228600" eaLnBrk="0" fontAlgn="base" hangingPunct="0">
              <a:lnSpc>
                <a:spcPct val="110000"/>
              </a:lnSpc>
              <a:spcBef>
                <a:spcPct val="20000"/>
              </a:spcBef>
              <a:spcAft>
                <a:spcPct val="20000"/>
              </a:spcAft>
              <a:buClr>
                <a:schemeClr val="tx1"/>
              </a:buClr>
              <a:buSzPct val="80000"/>
              <a:buFont typeface="Wingdings" pitchFamily="2" charset="2"/>
              <a:buChar char="p"/>
              <a:defRPr sz="1200">
                <a:solidFill>
                  <a:srgbClr val="292929"/>
                </a:solidFill>
                <a:latin typeface="Arial" pitchFamily="34" charset="0"/>
                <a:ea typeface="楷体_GB2312"/>
                <a:cs typeface="楷体_GB2312"/>
              </a:defRPr>
            </a:lvl8pPr>
            <a:lvl9pPr marL="3886200" indent="-228600" eaLnBrk="0" fontAlgn="base" hangingPunct="0">
              <a:lnSpc>
                <a:spcPct val="110000"/>
              </a:lnSpc>
              <a:spcBef>
                <a:spcPct val="20000"/>
              </a:spcBef>
              <a:spcAft>
                <a:spcPct val="20000"/>
              </a:spcAft>
              <a:buClr>
                <a:schemeClr val="tx1"/>
              </a:buClr>
              <a:buSzPct val="80000"/>
              <a:buFont typeface="Wingdings" pitchFamily="2" charset="2"/>
              <a:buChar char="p"/>
              <a:defRPr sz="1200">
                <a:solidFill>
                  <a:srgbClr val="292929"/>
                </a:solidFill>
                <a:latin typeface="Arial" pitchFamily="34" charset="0"/>
                <a:ea typeface="楷体_GB2312"/>
                <a:cs typeface="楷体_GB2312"/>
              </a:defRPr>
            </a:lvl9pPr>
          </a:lstStyle>
          <a:p>
            <a:pPr eaLnBrk="1" hangingPunct="1">
              <a:lnSpc>
                <a:spcPct val="100000"/>
              </a:lnSpc>
              <a:spcBef>
                <a:spcPct val="0"/>
              </a:spcBef>
              <a:spcAft>
                <a:spcPct val="0"/>
              </a:spcAft>
              <a:buClrTx/>
              <a:buSzTx/>
              <a:buFontTx/>
              <a:buNone/>
            </a:pPr>
            <a:endParaRPr lang="zh-CN" altLang="en-US" sz="1800">
              <a:solidFill>
                <a:srgbClr val="000000"/>
              </a:solidFill>
              <a:latin typeface="Times New Roman" pitchFamily="18" charset="0"/>
            </a:endParaRPr>
          </a:p>
        </p:txBody>
      </p:sp>
      <p:sp>
        <p:nvSpPr>
          <p:cNvPr id="2" name="文本占位符 1"/>
          <p:cNvSpPr>
            <a:spLocks noGrp="1"/>
          </p:cNvSpPr>
          <p:nvPr>
            <p:ph type="body" sz="quarter" idx="11"/>
          </p:nvPr>
        </p:nvSpPr>
        <p:spPr/>
        <p:txBody>
          <a:bodyPr/>
          <a:lstStyle/>
          <a:p>
            <a:r>
              <a:rPr lang="en-US" altLang="zh-CN" kern="0" dirty="0" smtClean="0">
                <a:latin typeface="Arial" panose="020B0604020202020204" pitchFamily="34" charset="0"/>
                <a:cs typeface="Arial" panose="020B0604020202020204" pitchFamily="34" charset="0"/>
              </a:rPr>
              <a:t>2.2 </a:t>
            </a:r>
            <a:r>
              <a:rPr lang="zh-CN" altLang="en-US" kern="0" dirty="0" smtClean="0">
                <a:latin typeface="Arial" panose="020B0604020202020204" pitchFamily="34" charset="0"/>
                <a:cs typeface="Arial" panose="020B0604020202020204" pitchFamily="34" charset="0"/>
              </a:rPr>
              <a:t>海上平台系统介绍</a:t>
            </a:r>
            <a:endParaRPr lang="zh-CN" altLang="en-US" dirty="0"/>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5" name="对象 4"/>
          <p:cNvGraphicFramePr>
            <a:graphicFrameLocks noChangeAspect="1"/>
          </p:cNvGraphicFramePr>
          <p:nvPr>
            <p:extLst>
              <p:ext uri="{D42A27DB-BD31-4B8C-83A1-F6EECF244321}">
                <p14:modId xmlns:p14="http://schemas.microsoft.com/office/powerpoint/2010/main" val="2070058588"/>
              </p:ext>
            </p:extLst>
          </p:nvPr>
        </p:nvGraphicFramePr>
        <p:xfrm>
          <a:off x="1187114" y="882320"/>
          <a:ext cx="9689433" cy="5445257"/>
        </p:xfrm>
        <a:graphic>
          <a:graphicData uri="http://schemas.openxmlformats.org/presentationml/2006/ole">
            <mc:AlternateContent xmlns:mc="http://schemas.openxmlformats.org/markup-compatibility/2006">
              <mc:Choice xmlns:v="urn:schemas-microsoft-com:vml" Requires="v">
                <p:oleObj spid="_x0000_s30729" r:id="rId4" imgW="8500813" imgH="6604740" progId="Visio.Drawing.11">
                  <p:embed/>
                </p:oleObj>
              </mc:Choice>
              <mc:Fallback>
                <p:oleObj r:id="rId4" imgW="8500813" imgH="6604740" progId="Visio.Drawing.11">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87114" y="882320"/>
                        <a:ext cx="9689433" cy="5445257"/>
                      </a:xfrm>
                      <a:prstGeom prst="rect">
                        <a:avLst/>
                      </a:prstGeom>
                      <a:noFill/>
                    </p:spPr>
                  </p:pic>
                </p:oleObj>
              </mc:Fallback>
            </mc:AlternateContent>
          </a:graphicData>
        </a:graphic>
      </p:graphicFrame>
    </p:spTree>
    <p:extLst>
      <p:ext uri="{BB962C8B-B14F-4D97-AF65-F5344CB8AC3E}">
        <p14:creationId xmlns:p14="http://schemas.microsoft.com/office/powerpoint/2010/main" val="29298323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4"/>
          <p:cNvSpPr>
            <a:spLocks noChangeArrowheads="1"/>
          </p:cNvSpPr>
          <p:nvPr/>
        </p:nvSpPr>
        <p:spPr bwMode="auto">
          <a:xfrm>
            <a:off x="0" y="-184666"/>
            <a:ext cx="184731" cy="369332"/>
          </a:xfrm>
          <a:prstGeom prst="rect">
            <a:avLst/>
          </a:prstGeom>
          <a:noFill/>
          <a:ln>
            <a:noFill/>
          </a:ln>
          <a:effectLst>
            <a:prstShdw prst="shdw12">
              <a:schemeClr val="bg2">
                <a:alpha val="50000"/>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nchor="ctr">
            <a:spAutoFit/>
          </a:bodyPr>
          <a:lstStyle>
            <a:lvl1pPr eaLnBrk="0" hangingPunct="0">
              <a:lnSpc>
                <a:spcPct val="110000"/>
              </a:lnSpc>
              <a:spcBef>
                <a:spcPct val="20000"/>
              </a:spcBef>
              <a:spcAft>
                <a:spcPct val="20000"/>
              </a:spcAft>
              <a:buClr>
                <a:schemeClr val="tx1"/>
              </a:buClr>
              <a:buSzPct val="80000"/>
              <a:buFont typeface="Wingdings" pitchFamily="2" charset="2"/>
              <a:buChar char="p"/>
              <a:defRPr sz="2000">
                <a:solidFill>
                  <a:srgbClr val="292929"/>
                </a:solidFill>
                <a:latin typeface="Arial" pitchFamily="34" charset="0"/>
                <a:ea typeface="楷体_GB2312"/>
                <a:cs typeface="楷体_GB2312"/>
              </a:defRPr>
            </a:lvl1pPr>
            <a:lvl2pPr marL="742950" indent="-285750" eaLnBrk="0" hangingPunct="0">
              <a:lnSpc>
                <a:spcPct val="110000"/>
              </a:lnSpc>
              <a:spcBef>
                <a:spcPct val="20000"/>
              </a:spcBef>
              <a:spcAft>
                <a:spcPct val="20000"/>
              </a:spcAft>
              <a:buClr>
                <a:schemeClr val="tx1"/>
              </a:buClr>
              <a:buSzPct val="80000"/>
              <a:buFont typeface="Wingdings" pitchFamily="2" charset="2"/>
              <a:buChar char="p"/>
              <a:defRPr sz="2800">
                <a:solidFill>
                  <a:srgbClr val="292929"/>
                </a:solidFill>
                <a:latin typeface="Arial" pitchFamily="34" charset="0"/>
                <a:ea typeface="楷体_GB2312"/>
                <a:cs typeface="楷体_GB2312"/>
              </a:defRPr>
            </a:lvl2pPr>
            <a:lvl3pPr marL="1143000" indent="-228600" eaLnBrk="0" hangingPunct="0">
              <a:lnSpc>
                <a:spcPct val="110000"/>
              </a:lnSpc>
              <a:spcBef>
                <a:spcPct val="20000"/>
              </a:spcBef>
              <a:spcAft>
                <a:spcPct val="20000"/>
              </a:spcAft>
              <a:buClr>
                <a:schemeClr val="tx1"/>
              </a:buClr>
              <a:buSzPct val="80000"/>
              <a:buFont typeface="Wingdings" pitchFamily="2" charset="2"/>
              <a:buChar char="p"/>
              <a:defRPr sz="1600">
                <a:solidFill>
                  <a:srgbClr val="292929"/>
                </a:solidFill>
                <a:latin typeface="Arial" pitchFamily="34" charset="0"/>
                <a:ea typeface="楷体_GB2312"/>
                <a:cs typeface="楷体_GB2312"/>
              </a:defRPr>
            </a:lvl3pPr>
            <a:lvl4pPr marL="1600200" indent="-228600" eaLnBrk="0" hangingPunct="0">
              <a:lnSpc>
                <a:spcPct val="110000"/>
              </a:lnSpc>
              <a:spcBef>
                <a:spcPct val="20000"/>
              </a:spcBef>
              <a:spcAft>
                <a:spcPct val="20000"/>
              </a:spcAft>
              <a:buClr>
                <a:schemeClr val="tx1"/>
              </a:buClr>
              <a:buSzPct val="80000"/>
              <a:buFont typeface="Wingdings" pitchFamily="2" charset="2"/>
              <a:buChar char="p"/>
              <a:defRPr sz="1400">
                <a:solidFill>
                  <a:srgbClr val="292929"/>
                </a:solidFill>
                <a:latin typeface="Arial" pitchFamily="34" charset="0"/>
                <a:ea typeface="楷体_GB2312"/>
                <a:cs typeface="楷体_GB2312"/>
              </a:defRPr>
            </a:lvl4pPr>
            <a:lvl5pPr marL="2057400" indent="-228600" eaLnBrk="0" hangingPunct="0">
              <a:lnSpc>
                <a:spcPct val="110000"/>
              </a:lnSpc>
              <a:spcBef>
                <a:spcPct val="20000"/>
              </a:spcBef>
              <a:spcAft>
                <a:spcPct val="20000"/>
              </a:spcAft>
              <a:buClr>
                <a:schemeClr val="tx1"/>
              </a:buClr>
              <a:buSzPct val="80000"/>
              <a:buFont typeface="Wingdings" pitchFamily="2" charset="2"/>
              <a:buChar char="p"/>
              <a:defRPr sz="1200">
                <a:solidFill>
                  <a:srgbClr val="292929"/>
                </a:solidFill>
                <a:latin typeface="Arial" pitchFamily="34" charset="0"/>
                <a:ea typeface="楷体_GB2312"/>
                <a:cs typeface="楷体_GB2312"/>
              </a:defRPr>
            </a:lvl5pPr>
            <a:lvl6pPr marL="2514600" indent="-228600" eaLnBrk="0" fontAlgn="base" hangingPunct="0">
              <a:lnSpc>
                <a:spcPct val="110000"/>
              </a:lnSpc>
              <a:spcBef>
                <a:spcPct val="20000"/>
              </a:spcBef>
              <a:spcAft>
                <a:spcPct val="20000"/>
              </a:spcAft>
              <a:buClr>
                <a:schemeClr val="tx1"/>
              </a:buClr>
              <a:buSzPct val="80000"/>
              <a:buFont typeface="Wingdings" pitchFamily="2" charset="2"/>
              <a:buChar char="p"/>
              <a:defRPr sz="1200">
                <a:solidFill>
                  <a:srgbClr val="292929"/>
                </a:solidFill>
                <a:latin typeface="Arial" pitchFamily="34" charset="0"/>
                <a:ea typeface="楷体_GB2312"/>
                <a:cs typeface="楷体_GB2312"/>
              </a:defRPr>
            </a:lvl6pPr>
            <a:lvl7pPr marL="2971800" indent="-228600" eaLnBrk="0" fontAlgn="base" hangingPunct="0">
              <a:lnSpc>
                <a:spcPct val="110000"/>
              </a:lnSpc>
              <a:spcBef>
                <a:spcPct val="20000"/>
              </a:spcBef>
              <a:spcAft>
                <a:spcPct val="20000"/>
              </a:spcAft>
              <a:buClr>
                <a:schemeClr val="tx1"/>
              </a:buClr>
              <a:buSzPct val="80000"/>
              <a:buFont typeface="Wingdings" pitchFamily="2" charset="2"/>
              <a:buChar char="p"/>
              <a:defRPr sz="1200">
                <a:solidFill>
                  <a:srgbClr val="292929"/>
                </a:solidFill>
                <a:latin typeface="Arial" pitchFamily="34" charset="0"/>
                <a:ea typeface="楷体_GB2312"/>
                <a:cs typeface="楷体_GB2312"/>
              </a:defRPr>
            </a:lvl7pPr>
            <a:lvl8pPr marL="3429000" indent="-228600" eaLnBrk="0" fontAlgn="base" hangingPunct="0">
              <a:lnSpc>
                <a:spcPct val="110000"/>
              </a:lnSpc>
              <a:spcBef>
                <a:spcPct val="20000"/>
              </a:spcBef>
              <a:spcAft>
                <a:spcPct val="20000"/>
              </a:spcAft>
              <a:buClr>
                <a:schemeClr val="tx1"/>
              </a:buClr>
              <a:buSzPct val="80000"/>
              <a:buFont typeface="Wingdings" pitchFamily="2" charset="2"/>
              <a:buChar char="p"/>
              <a:defRPr sz="1200">
                <a:solidFill>
                  <a:srgbClr val="292929"/>
                </a:solidFill>
                <a:latin typeface="Arial" pitchFamily="34" charset="0"/>
                <a:ea typeface="楷体_GB2312"/>
                <a:cs typeface="楷体_GB2312"/>
              </a:defRPr>
            </a:lvl8pPr>
            <a:lvl9pPr marL="3886200" indent="-228600" eaLnBrk="0" fontAlgn="base" hangingPunct="0">
              <a:lnSpc>
                <a:spcPct val="110000"/>
              </a:lnSpc>
              <a:spcBef>
                <a:spcPct val="20000"/>
              </a:spcBef>
              <a:spcAft>
                <a:spcPct val="20000"/>
              </a:spcAft>
              <a:buClr>
                <a:schemeClr val="tx1"/>
              </a:buClr>
              <a:buSzPct val="80000"/>
              <a:buFont typeface="Wingdings" pitchFamily="2" charset="2"/>
              <a:buChar char="p"/>
              <a:defRPr sz="1200">
                <a:solidFill>
                  <a:srgbClr val="292929"/>
                </a:solidFill>
                <a:latin typeface="Arial" pitchFamily="34" charset="0"/>
                <a:ea typeface="楷体_GB2312"/>
                <a:cs typeface="楷体_GB2312"/>
              </a:defRPr>
            </a:lvl9pPr>
          </a:lstStyle>
          <a:p>
            <a:pPr eaLnBrk="1" hangingPunct="1">
              <a:lnSpc>
                <a:spcPct val="100000"/>
              </a:lnSpc>
              <a:spcBef>
                <a:spcPct val="0"/>
              </a:spcBef>
              <a:spcAft>
                <a:spcPct val="0"/>
              </a:spcAft>
              <a:buClrTx/>
              <a:buSzTx/>
              <a:buFontTx/>
              <a:buNone/>
            </a:pPr>
            <a:endParaRPr lang="zh-CN" altLang="en-US" sz="1800">
              <a:solidFill>
                <a:srgbClr val="000000"/>
              </a:solidFill>
              <a:latin typeface="Times New Roman" pitchFamily="18" charset="0"/>
            </a:endParaRPr>
          </a:p>
        </p:txBody>
      </p:sp>
      <p:sp>
        <p:nvSpPr>
          <p:cNvPr id="2" name="文本占位符 1"/>
          <p:cNvSpPr>
            <a:spLocks noGrp="1"/>
          </p:cNvSpPr>
          <p:nvPr>
            <p:ph type="body" sz="quarter" idx="11"/>
          </p:nvPr>
        </p:nvSpPr>
        <p:spPr/>
        <p:txBody>
          <a:bodyPr/>
          <a:lstStyle/>
          <a:p>
            <a:r>
              <a:rPr lang="en-US" altLang="zh-CN" kern="0" dirty="0" smtClean="0">
                <a:latin typeface="Arial" panose="020B0604020202020204" pitchFamily="34" charset="0"/>
                <a:cs typeface="Arial" panose="020B0604020202020204" pitchFamily="34" charset="0"/>
              </a:rPr>
              <a:t>2.3 </a:t>
            </a:r>
            <a:r>
              <a:rPr lang="zh-CN" altLang="en-US" kern="0" dirty="0" smtClean="0">
                <a:latin typeface="Arial" panose="020B0604020202020204" pitchFamily="34" charset="0"/>
                <a:cs typeface="Arial" panose="020B0604020202020204" pitchFamily="34" charset="0"/>
              </a:rPr>
              <a:t>海上平台</a:t>
            </a:r>
            <a:r>
              <a:rPr lang="en-US" altLang="zh-CN" kern="0" dirty="0" smtClean="0">
                <a:latin typeface="Arial" panose="020B0604020202020204" pitchFamily="34" charset="0"/>
                <a:cs typeface="Arial" panose="020B0604020202020204" pitchFamily="34" charset="0"/>
              </a:rPr>
              <a:t>ESD</a:t>
            </a:r>
            <a:r>
              <a:rPr lang="zh-CN" altLang="en-US" kern="0" dirty="0" smtClean="0">
                <a:latin typeface="Arial" panose="020B0604020202020204" pitchFamily="34" charset="0"/>
                <a:cs typeface="Arial" panose="020B0604020202020204" pitchFamily="34" charset="0"/>
              </a:rPr>
              <a:t>系统介绍</a:t>
            </a:r>
            <a:endParaRPr lang="en-US" altLang="zh-CN" dirty="0">
              <a:latin typeface="Microsoft Sans Serif" pitchFamily="34" charset="0"/>
              <a:cs typeface="Microsoft Sans Serif" pitchFamily="34" charset="0"/>
            </a:endParaRPr>
          </a:p>
        </p:txBody>
      </p:sp>
      <p:sp>
        <p:nvSpPr>
          <p:cNvPr id="3" name="矩形 2"/>
          <p:cNvSpPr/>
          <p:nvPr/>
        </p:nvSpPr>
        <p:spPr>
          <a:xfrm>
            <a:off x="1106905" y="1313908"/>
            <a:ext cx="9833812" cy="4493538"/>
          </a:xfrm>
          <a:prstGeom prst="rect">
            <a:avLst/>
          </a:prstGeom>
        </p:spPr>
        <p:txBody>
          <a:bodyPr wrap="square">
            <a:spAutoFit/>
          </a:bodyPr>
          <a:lstStyle/>
          <a:p>
            <a:pPr marL="342900" indent="-342900">
              <a:lnSpc>
                <a:spcPct val="150000"/>
              </a:lnSpc>
              <a:spcBef>
                <a:spcPct val="20000"/>
              </a:spcBef>
              <a:spcAft>
                <a:spcPct val="20000"/>
              </a:spcAft>
              <a:buClr>
                <a:schemeClr val="folHlink"/>
              </a:buClr>
              <a:buSzPct val="60000"/>
              <a:buFont typeface="Wingdings" panose="05000000000000000000" pitchFamily="2" charset="2"/>
              <a:buChar char="l"/>
            </a:pPr>
            <a:r>
              <a:rPr lang="zh-CN" altLang="zh-CN" sz="2000" dirty="0">
                <a:solidFill>
                  <a:schemeClr val="bg1">
                    <a:lumMod val="50000"/>
                  </a:schemeClr>
                </a:solidFill>
                <a:latin typeface="Arial" pitchFamily="34" charset="0"/>
                <a:ea typeface="思源黑体 CN Regular" panose="020B0500000000000000" pitchFamily="34" charset="-122"/>
                <a:cs typeface="Arial" panose="020B0604020202020204" pitchFamily="34" charset="0"/>
              </a:rPr>
              <a:t>紧急关断系统的设备要求高可靠性，其中控制器、输入</a:t>
            </a:r>
            <a:r>
              <a:rPr lang="en-US" altLang="zh-CN" sz="2000" dirty="0">
                <a:solidFill>
                  <a:schemeClr val="bg1">
                    <a:lumMod val="50000"/>
                  </a:schemeClr>
                </a:solidFill>
                <a:latin typeface="Arial" pitchFamily="34" charset="0"/>
                <a:ea typeface="思源黑体 CN Regular" panose="020B0500000000000000" pitchFamily="34" charset="-122"/>
                <a:cs typeface="Arial" panose="020B0604020202020204" pitchFamily="34" charset="0"/>
              </a:rPr>
              <a:t>/</a:t>
            </a:r>
            <a:r>
              <a:rPr lang="zh-CN" altLang="zh-CN" sz="2000" dirty="0">
                <a:solidFill>
                  <a:schemeClr val="bg1">
                    <a:lumMod val="50000"/>
                  </a:schemeClr>
                </a:solidFill>
                <a:latin typeface="Arial" pitchFamily="34" charset="0"/>
                <a:ea typeface="思源黑体 CN Regular" panose="020B0500000000000000" pitchFamily="34" charset="-122"/>
                <a:cs typeface="Arial" panose="020B0604020202020204" pitchFamily="34" charset="0"/>
              </a:rPr>
              <a:t>输出模块、网络通讯都需要有</a:t>
            </a:r>
            <a:r>
              <a:rPr lang="en-US" altLang="zh-CN" sz="2000" dirty="0">
                <a:solidFill>
                  <a:schemeClr val="bg1">
                    <a:lumMod val="50000"/>
                  </a:schemeClr>
                </a:solidFill>
                <a:latin typeface="Arial" pitchFamily="34" charset="0"/>
                <a:ea typeface="思源黑体 CN Regular" panose="020B0500000000000000" pitchFamily="34" charset="-122"/>
                <a:cs typeface="Arial" panose="020B0604020202020204" pitchFamily="34" charset="0"/>
              </a:rPr>
              <a:t>TUV</a:t>
            </a:r>
            <a:r>
              <a:rPr lang="zh-CN" altLang="zh-CN" sz="2000" dirty="0">
                <a:solidFill>
                  <a:schemeClr val="bg1">
                    <a:lumMod val="50000"/>
                  </a:schemeClr>
                </a:solidFill>
                <a:latin typeface="Arial" pitchFamily="34" charset="0"/>
                <a:ea typeface="思源黑体 CN Regular" panose="020B0500000000000000" pitchFamily="34" charset="-122"/>
                <a:cs typeface="Arial" panose="020B0604020202020204" pitchFamily="34" charset="0"/>
              </a:rPr>
              <a:t>认证，满足</a:t>
            </a:r>
            <a:r>
              <a:rPr lang="en-US" altLang="zh-CN" sz="2000" dirty="0">
                <a:solidFill>
                  <a:schemeClr val="bg1">
                    <a:lumMod val="50000"/>
                  </a:schemeClr>
                </a:solidFill>
                <a:latin typeface="Arial" pitchFamily="34" charset="0"/>
                <a:ea typeface="思源黑体 CN Regular" panose="020B0500000000000000" pitchFamily="34" charset="-122"/>
                <a:cs typeface="Arial" panose="020B0604020202020204" pitchFamily="34" charset="0"/>
              </a:rPr>
              <a:t>SIL3</a:t>
            </a:r>
            <a:r>
              <a:rPr lang="zh-CN" altLang="zh-CN" sz="2000" dirty="0">
                <a:solidFill>
                  <a:schemeClr val="bg1">
                    <a:lumMod val="50000"/>
                  </a:schemeClr>
                </a:solidFill>
                <a:latin typeface="Arial" pitchFamily="34" charset="0"/>
                <a:ea typeface="思源黑体 CN Regular" panose="020B0500000000000000" pitchFamily="34" charset="-122"/>
                <a:cs typeface="Arial" panose="020B0604020202020204" pitchFamily="34" charset="0"/>
              </a:rPr>
              <a:t>要求。</a:t>
            </a:r>
            <a:endParaRPr lang="en-US" altLang="zh-CN" sz="2000" dirty="0">
              <a:solidFill>
                <a:schemeClr val="bg1">
                  <a:lumMod val="50000"/>
                </a:schemeClr>
              </a:solidFill>
              <a:latin typeface="Arial" pitchFamily="34" charset="0"/>
              <a:ea typeface="思源黑体 CN Regular" panose="020B0500000000000000" pitchFamily="34" charset="-122"/>
              <a:cs typeface="Arial" panose="020B0604020202020204" pitchFamily="34" charset="0"/>
            </a:endParaRPr>
          </a:p>
          <a:p>
            <a:pPr marL="342900" indent="-342900">
              <a:lnSpc>
                <a:spcPct val="150000"/>
              </a:lnSpc>
              <a:spcBef>
                <a:spcPct val="20000"/>
              </a:spcBef>
              <a:spcAft>
                <a:spcPct val="20000"/>
              </a:spcAft>
              <a:buClr>
                <a:schemeClr val="folHlink"/>
              </a:buClr>
              <a:buSzPct val="60000"/>
              <a:buFont typeface="Wingdings" panose="05000000000000000000" pitchFamily="2" charset="2"/>
              <a:buChar char="l"/>
            </a:pPr>
            <a:r>
              <a:rPr lang="zh-CN" altLang="en-US" sz="2000" dirty="0">
                <a:solidFill>
                  <a:schemeClr val="bg1">
                    <a:lumMod val="50000"/>
                  </a:schemeClr>
                </a:solidFill>
                <a:latin typeface="Arial" pitchFamily="34" charset="0"/>
                <a:ea typeface="思源黑体 CN Regular" panose="020B0500000000000000" pitchFamily="34" charset="-122"/>
                <a:cs typeface="Arial" panose="020B0604020202020204" pitchFamily="34" charset="0"/>
              </a:rPr>
              <a:t>海上</a:t>
            </a:r>
            <a:r>
              <a:rPr lang="zh-CN" altLang="zh-CN" sz="2000" dirty="0">
                <a:solidFill>
                  <a:schemeClr val="bg1">
                    <a:lumMod val="50000"/>
                  </a:schemeClr>
                </a:solidFill>
                <a:latin typeface="Arial" pitchFamily="34" charset="0"/>
                <a:ea typeface="思源黑体 CN Regular" panose="020B0500000000000000" pitchFamily="34" charset="-122"/>
                <a:cs typeface="Arial" panose="020B0604020202020204" pitchFamily="34" charset="0"/>
              </a:rPr>
              <a:t>平台的紧急关断系统一般分为四级：一级关断为弃平台关断，是最高等级关断；二级关断为火灾及可燃气体严重泄漏关断；三级关断为生产</a:t>
            </a:r>
            <a:r>
              <a:rPr lang="en-US" altLang="zh-CN" sz="2000" dirty="0">
                <a:solidFill>
                  <a:schemeClr val="bg1">
                    <a:lumMod val="50000"/>
                  </a:schemeClr>
                </a:solidFill>
                <a:latin typeface="Arial" pitchFamily="34" charset="0"/>
                <a:ea typeface="思源黑体 CN Regular" panose="020B0500000000000000" pitchFamily="34" charset="-122"/>
                <a:cs typeface="Arial" panose="020B0604020202020204" pitchFamily="34" charset="0"/>
              </a:rPr>
              <a:t>/</a:t>
            </a:r>
            <a:r>
              <a:rPr lang="zh-CN" altLang="zh-CN" sz="2000" dirty="0">
                <a:solidFill>
                  <a:schemeClr val="bg1">
                    <a:lumMod val="50000"/>
                  </a:schemeClr>
                </a:solidFill>
                <a:latin typeface="Arial" pitchFamily="34" charset="0"/>
                <a:ea typeface="思源黑体 CN Regular" panose="020B0500000000000000" pitchFamily="34" charset="-122"/>
                <a:cs typeface="Arial" panose="020B0604020202020204" pitchFamily="34" charset="0"/>
              </a:rPr>
              <a:t>工艺关断；四级关断为单元关断。其中高级别的关断可以引起低级别关断，单低级别关断不能引起高级别关断。</a:t>
            </a:r>
            <a:endParaRPr lang="en-US" altLang="zh-CN" sz="2000" dirty="0">
              <a:solidFill>
                <a:schemeClr val="bg1">
                  <a:lumMod val="50000"/>
                </a:schemeClr>
              </a:solidFill>
              <a:latin typeface="Arial" pitchFamily="34" charset="0"/>
              <a:ea typeface="思源黑体 CN Regular" panose="020B0500000000000000" pitchFamily="34" charset="-122"/>
              <a:cs typeface="Arial" panose="020B0604020202020204" pitchFamily="34" charset="0"/>
            </a:endParaRPr>
          </a:p>
          <a:p>
            <a:pPr marL="342900" indent="-342900">
              <a:lnSpc>
                <a:spcPct val="150000"/>
              </a:lnSpc>
              <a:spcBef>
                <a:spcPct val="20000"/>
              </a:spcBef>
              <a:spcAft>
                <a:spcPct val="20000"/>
              </a:spcAft>
              <a:buClr>
                <a:schemeClr val="folHlink"/>
              </a:buClr>
              <a:buSzPct val="60000"/>
              <a:buFont typeface="Wingdings" panose="05000000000000000000" pitchFamily="2" charset="2"/>
              <a:buChar char="l"/>
            </a:pPr>
            <a:r>
              <a:rPr lang="zh-CN" altLang="zh-CN" sz="2000" dirty="0">
                <a:solidFill>
                  <a:schemeClr val="bg1">
                    <a:lumMod val="50000"/>
                  </a:schemeClr>
                </a:solidFill>
                <a:latin typeface="Arial" pitchFamily="34" charset="0"/>
                <a:ea typeface="思源黑体 CN Regular" panose="020B0500000000000000" pitchFamily="34" charset="-122"/>
                <a:cs typeface="Arial" panose="020B0604020202020204" pitchFamily="34" charset="0"/>
              </a:rPr>
              <a:t>紧急关断系统的设计遵循“故障安全型”原则，在正常生产情况下，输入系统和输出系统都是处于“闭合”状态，当现场发生故障，需要紧急停车时，输入信号“断开”，通过逻辑运算，相应的输出信号“断开”处于失电状态，保证现场的安全。</a:t>
            </a:r>
          </a:p>
        </p:txBody>
      </p:sp>
    </p:spTree>
    <p:extLst>
      <p:ext uri="{BB962C8B-B14F-4D97-AF65-F5344CB8AC3E}">
        <p14:creationId xmlns:p14="http://schemas.microsoft.com/office/powerpoint/2010/main" val="41207378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ChangeArrowheads="1"/>
          </p:cNvSpPr>
          <p:nvPr/>
        </p:nvSpPr>
        <p:spPr bwMode="auto">
          <a:xfrm>
            <a:off x="0" y="-184666"/>
            <a:ext cx="184731" cy="369332"/>
          </a:xfrm>
          <a:prstGeom prst="rect">
            <a:avLst/>
          </a:prstGeom>
          <a:noFill/>
          <a:ln>
            <a:noFill/>
          </a:ln>
          <a:effectLst>
            <a:prstShdw prst="shdw12">
              <a:schemeClr val="bg2">
                <a:alpha val="50000"/>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nchor="ctr">
            <a:spAutoFit/>
          </a:bodyPr>
          <a:lstStyle>
            <a:lvl1pPr eaLnBrk="0" hangingPunct="0">
              <a:lnSpc>
                <a:spcPct val="110000"/>
              </a:lnSpc>
              <a:spcBef>
                <a:spcPct val="20000"/>
              </a:spcBef>
              <a:spcAft>
                <a:spcPct val="20000"/>
              </a:spcAft>
              <a:buClr>
                <a:schemeClr val="tx1"/>
              </a:buClr>
              <a:buSzPct val="80000"/>
              <a:buFont typeface="Wingdings" pitchFamily="2" charset="2"/>
              <a:buChar char="p"/>
              <a:defRPr sz="2000">
                <a:solidFill>
                  <a:srgbClr val="292929"/>
                </a:solidFill>
                <a:latin typeface="Arial" pitchFamily="34" charset="0"/>
                <a:ea typeface="楷体_GB2312"/>
                <a:cs typeface="楷体_GB2312"/>
              </a:defRPr>
            </a:lvl1pPr>
            <a:lvl2pPr marL="742950" indent="-285750" eaLnBrk="0" hangingPunct="0">
              <a:lnSpc>
                <a:spcPct val="110000"/>
              </a:lnSpc>
              <a:spcBef>
                <a:spcPct val="20000"/>
              </a:spcBef>
              <a:spcAft>
                <a:spcPct val="20000"/>
              </a:spcAft>
              <a:buClr>
                <a:schemeClr val="tx1"/>
              </a:buClr>
              <a:buSzPct val="80000"/>
              <a:buFont typeface="Wingdings" pitchFamily="2" charset="2"/>
              <a:buChar char="p"/>
              <a:defRPr sz="2800">
                <a:solidFill>
                  <a:srgbClr val="292929"/>
                </a:solidFill>
                <a:latin typeface="Arial" pitchFamily="34" charset="0"/>
                <a:ea typeface="楷体_GB2312"/>
                <a:cs typeface="楷体_GB2312"/>
              </a:defRPr>
            </a:lvl2pPr>
            <a:lvl3pPr marL="1143000" indent="-228600" eaLnBrk="0" hangingPunct="0">
              <a:lnSpc>
                <a:spcPct val="110000"/>
              </a:lnSpc>
              <a:spcBef>
                <a:spcPct val="20000"/>
              </a:spcBef>
              <a:spcAft>
                <a:spcPct val="20000"/>
              </a:spcAft>
              <a:buClr>
                <a:schemeClr val="tx1"/>
              </a:buClr>
              <a:buSzPct val="80000"/>
              <a:buFont typeface="Wingdings" pitchFamily="2" charset="2"/>
              <a:buChar char="p"/>
              <a:defRPr sz="1600">
                <a:solidFill>
                  <a:srgbClr val="292929"/>
                </a:solidFill>
                <a:latin typeface="Arial" pitchFamily="34" charset="0"/>
                <a:ea typeface="楷体_GB2312"/>
                <a:cs typeface="楷体_GB2312"/>
              </a:defRPr>
            </a:lvl3pPr>
            <a:lvl4pPr marL="1600200" indent="-228600" eaLnBrk="0" hangingPunct="0">
              <a:lnSpc>
                <a:spcPct val="110000"/>
              </a:lnSpc>
              <a:spcBef>
                <a:spcPct val="20000"/>
              </a:spcBef>
              <a:spcAft>
                <a:spcPct val="20000"/>
              </a:spcAft>
              <a:buClr>
                <a:schemeClr val="tx1"/>
              </a:buClr>
              <a:buSzPct val="80000"/>
              <a:buFont typeface="Wingdings" pitchFamily="2" charset="2"/>
              <a:buChar char="p"/>
              <a:defRPr sz="1400">
                <a:solidFill>
                  <a:srgbClr val="292929"/>
                </a:solidFill>
                <a:latin typeface="Arial" pitchFamily="34" charset="0"/>
                <a:ea typeface="楷体_GB2312"/>
                <a:cs typeface="楷体_GB2312"/>
              </a:defRPr>
            </a:lvl4pPr>
            <a:lvl5pPr marL="2057400" indent="-228600" eaLnBrk="0" hangingPunct="0">
              <a:lnSpc>
                <a:spcPct val="110000"/>
              </a:lnSpc>
              <a:spcBef>
                <a:spcPct val="20000"/>
              </a:spcBef>
              <a:spcAft>
                <a:spcPct val="20000"/>
              </a:spcAft>
              <a:buClr>
                <a:schemeClr val="tx1"/>
              </a:buClr>
              <a:buSzPct val="80000"/>
              <a:buFont typeface="Wingdings" pitchFamily="2" charset="2"/>
              <a:buChar char="p"/>
              <a:defRPr sz="1200">
                <a:solidFill>
                  <a:srgbClr val="292929"/>
                </a:solidFill>
                <a:latin typeface="Arial" pitchFamily="34" charset="0"/>
                <a:ea typeface="楷体_GB2312"/>
                <a:cs typeface="楷体_GB2312"/>
              </a:defRPr>
            </a:lvl5pPr>
            <a:lvl6pPr marL="2514600" indent="-228600" eaLnBrk="0" fontAlgn="base" hangingPunct="0">
              <a:lnSpc>
                <a:spcPct val="110000"/>
              </a:lnSpc>
              <a:spcBef>
                <a:spcPct val="20000"/>
              </a:spcBef>
              <a:spcAft>
                <a:spcPct val="20000"/>
              </a:spcAft>
              <a:buClr>
                <a:schemeClr val="tx1"/>
              </a:buClr>
              <a:buSzPct val="80000"/>
              <a:buFont typeface="Wingdings" pitchFamily="2" charset="2"/>
              <a:buChar char="p"/>
              <a:defRPr sz="1200">
                <a:solidFill>
                  <a:srgbClr val="292929"/>
                </a:solidFill>
                <a:latin typeface="Arial" pitchFamily="34" charset="0"/>
                <a:ea typeface="楷体_GB2312"/>
                <a:cs typeface="楷体_GB2312"/>
              </a:defRPr>
            </a:lvl6pPr>
            <a:lvl7pPr marL="2971800" indent="-228600" eaLnBrk="0" fontAlgn="base" hangingPunct="0">
              <a:lnSpc>
                <a:spcPct val="110000"/>
              </a:lnSpc>
              <a:spcBef>
                <a:spcPct val="20000"/>
              </a:spcBef>
              <a:spcAft>
                <a:spcPct val="20000"/>
              </a:spcAft>
              <a:buClr>
                <a:schemeClr val="tx1"/>
              </a:buClr>
              <a:buSzPct val="80000"/>
              <a:buFont typeface="Wingdings" pitchFamily="2" charset="2"/>
              <a:buChar char="p"/>
              <a:defRPr sz="1200">
                <a:solidFill>
                  <a:srgbClr val="292929"/>
                </a:solidFill>
                <a:latin typeface="Arial" pitchFamily="34" charset="0"/>
                <a:ea typeface="楷体_GB2312"/>
                <a:cs typeface="楷体_GB2312"/>
              </a:defRPr>
            </a:lvl7pPr>
            <a:lvl8pPr marL="3429000" indent="-228600" eaLnBrk="0" fontAlgn="base" hangingPunct="0">
              <a:lnSpc>
                <a:spcPct val="110000"/>
              </a:lnSpc>
              <a:spcBef>
                <a:spcPct val="20000"/>
              </a:spcBef>
              <a:spcAft>
                <a:spcPct val="20000"/>
              </a:spcAft>
              <a:buClr>
                <a:schemeClr val="tx1"/>
              </a:buClr>
              <a:buSzPct val="80000"/>
              <a:buFont typeface="Wingdings" pitchFamily="2" charset="2"/>
              <a:buChar char="p"/>
              <a:defRPr sz="1200">
                <a:solidFill>
                  <a:srgbClr val="292929"/>
                </a:solidFill>
                <a:latin typeface="Arial" pitchFamily="34" charset="0"/>
                <a:ea typeface="楷体_GB2312"/>
                <a:cs typeface="楷体_GB2312"/>
              </a:defRPr>
            </a:lvl8pPr>
            <a:lvl9pPr marL="3886200" indent="-228600" eaLnBrk="0" fontAlgn="base" hangingPunct="0">
              <a:lnSpc>
                <a:spcPct val="110000"/>
              </a:lnSpc>
              <a:spcBef>
                <a:spcPct val="20000"/>
              </a:spcBef>
              <a:spcAft>
                <a:spcPct val="20000"/>
              </a:spcAft>
              <a:buClr>
                <a:schemeClr val="tx1"/>
              </a:buClr>
              <a:buSzPct val="80000"/>
              <a:buFont typeface="Wingdings" pitchFamily="2" charset="2"/>
              <a:buChar char="p"/>
              <a:defRPr sz="1200">
                <a:solidFill>
                  <a:srgbClr val="292929"/>
                </a:solidFill>
                <a:latin typeface="Arial" pitchFamily="34" charset="0"/>
                <a:ea typeface="楷体_GB2312"/>
                <a:cs typeface="楷体_GB2312"/>
              </a:defRPr>
            </a:lvl9pPr>
          </a:lstStyle>
          <a:p>
            <a:pPr eaLnBrk="1" hangingPunct="1">
              <a:lnSpc>
                <a:spcPct val="100000"/>
              </a:lnSpc>
              <a:spcBef>
                <a:spcPct val="0"/>
              </a:spcBef>
              <a:spcAft>
                <a:spcPct val="0"/>
              </a:spcAft>
              <a:buClrTx/>
              <a:buSzTx/>
              <a:buFontTx/>
              <a:buNone/>
            </a:pPr>
            <a:endParaRPr lang="zh-CN" altLang="en-US" sz="1800">
              <a:solidFill>
                <a:srgbClr val="000000"/>
              </a:solidFill>
              <a:latin typeface="Times New Roman" pitchFamily="18" charset="0"/>
            </a:endParaRPr>
          </a:p>
        </p:txBody>
      </p:sp>
      <p:sp>
        <p:nvSpPr>
          <p:cNvPr id="2" name="文本占位符 1"/>
          <p:cNvSpPr>
            <a:spLocks noGrp="1"/>
          </p:cNvSpPr>
          <p:nvPr>
            <p:ph type="body" sz="quarter" idx="11"/>
          </p:nvPr>
        </p:nvSpPr>
        <p:spPr/>
        <p:txBody>
          <a:bodyPr/>
          <a:lstStyle/>
          <a:p>
            <a:r>
              <a:rPr lang="en-US" altLang="zh-CN" kern="0" dirty="0" smtClean="0">
                <a:latin typeface="Arial" panose="020B0604020202020204" pitchFamily="34" charset="0"/>
                <a:cs typeface="Arial" panose="020B0604020202020204" pitchFamily="34" charset="0"/>
              </a:rPr>
              <a:t>2.4 </a:t>
            </a:r>
            <a:r>
              <a:rPr lang="zh-CN" altLang="en-US" kern="0" dirty="0" smtClean="0">
                <a:latin typeface="Arial" panose="020B0604020202020204" pitchFamily="34" charset="0"/>
                <a:cs typeface="Arial" panose="020B0604020202020204" pitchFamily="34" charset="0"/>
              </a:rPr>
              <a:t>海上平台</a:t>
            </a:r>
            <a:r>
              <a:rPr lang="en-US" altLang="zh-CN" kern="0" dirty="0" smtClean="0">
                <a:latin typeface="Arial" panose="020B0604020202020204" pitchFamily="34" charset="0"/>
                <a:cs typeface="Arial" panose="020B0604020202020204" pitchFamily="34" charset="0"/>
              </a:rPr>
              <a:t>FGS</a:t>
            </a:r>
            <a:r>
              <a:rPr lang="zh-CN" altLang="en-US" kern="0" dirty="0" smtClean="0">
                <a:latin typeface="Arial" panose="020B0604020202020204" pitchFamily="34" charset="0"/>
                <a:cs typeface="Arial" panose="020B0604020202020204" pitchFamily="34" charset="0"/>
              </a:rPr>
              <a:t>系统</a:t>
            </a:r>
            <a:r>
              <a:rPr lang="zh-CN" altLang="en-US" kern="0" dirty="0">
                <a:latin typeface="Arial" panose="020B0604020202020204" pitchFamily="34" charset="0"/>
                <a:cs typeface="Arial" panose="020B0604020202020204" pitchFamily="34" charset="0"/>
              </a:rPr>
              <a:t>介绍</a:t>
            </a:r>
            <a:endParaRPr lang="en-US" altLang="zh-CN" dirty="0">
              <a:latin typeface="Microsoft Sans Serif" pitchFamily="34" charset="0"/>
              <a:cs typeface="Microsoft Sans Serif" pitchFamily="34" charset="0"/>
            </a:endParaRPr>
          </a:p>
        </p:txBody>
      </p:sp>
      <p:sp>
        <p:nvSpPr>
          <p:cNvPr id="3" name="矩形 2"/>
          <p:cNvSpPr/>
          <p:nvPr/>
        </p:nvSpPr>
        <p:spPr>
          <a:xfrm>
            <a:off x="673768" y="1036913"/>
            <a:ext cx="10668000" cy="3908762"/>
          </a:xfrm>
          <a:prstGeom prst="rect">
            <a:avLst/>
          </a:prstGeom>
        </p:spPr>
        <p:txBody>
          <a:bodyPr wrap="square">
            <a:spAutoFit/>
          </a:bodyPr>
          <a:lstStyle/>
          <a:p>
            <a:pPr marL="342900" indent="-342900">
              <a:lnSpc>
                <a:spcPct val="150000"/>
              </a:lnSpc>
              <a:spcBef>
                <a:spcPct val="20000"/>
              </a:spcBef>
              <a:spcAft>
                <a:spcPct val="20000"/>
              </a:spcAft>
              <a:buClr>
                <a:schemeClr val="folHlink"/>
              </a:buClr>
              <a:buSzPct val="60000"/>
              <a:buFont typeface="Wingdings" panose="05000000000000000000" pitchFamily="2" charset="2"/>
              <a:buChar char="l"/>
            </a:pPr>
            <a:r>
              <a:rPr lang="zh-CN" altLang="zh-CN" sz="2000" dirty="0">
                <a:solidFill>
                  <a:schemeClr val="bg1">
                    <a:lumMod val="50000"/>
                  </a:schemeClr>
                </a:solidFill>
                <a:latin typeface="Arial" pitchFamily="34" charset="0"/>
                <a:ea typeface="思源黑体 CN Regular" panose="020B0500000000000000" pitchFamily="34" charset="-122"/>
                <a:cs typeface="Arial" panose="020B0604020202020204" pitchFamily="34" charset="0"/>
              </a:rPr>
              <a:t>海上平台的火气系统</a:t>
            </a:r>
            <a:r>
              <a:rPr lang="en-US" altLang="zh-CN" sz="2000" dirty="0">
                <a:solidFill>
                  <a:schemeClr val="bg1">
                    <a:lumMod val="50000"/>
                  </a:schemeClr>
                </a:solidFill>
                <a:latin typeface="Arial" pitchFamily="34" charset="0"/>
                <a:ea typeface="思源黑体 CN Regular" panose="020B0500000000000000" pitchFamily="34" charset="-122"/>
                <a:cs typeface="Arial" panose="020B0604020202020204" pitchFamily="34" charset="0"/>
              </a:rPr>
              <a:t>(FGS)</a:t>
            </a:r>
            <a:r>
              <a:rPr lang="zh-CN" altLang="zh-CN" sz="2000" dirty="0">
                <a:solidFill>
                  <a:schemeClr val="bg1">
                    <a:lumMod val="50000"/>
                  </a:schemeClr>
                </a:solidFill>
                <a:latin typeface="Arial" pitchFamily="34" charset="0"/>
                <a:ea typeface="思源黑体 CN Regular" panose="020B0500000000000000" pitchFamily="34" charset="-122"/>
                <a:cs typeface="Arial" panose="020B0604020202020204" pitchFamily="34" charset="0"/>
              </a:rPr>
              <a:t>是针对海洋火灾和气体探测的安全控制系统，通过各种探测设备对现场进行连续地在线监控，及时发现火灾和可燃、有毒气体泄漏，准确探测火灾和气体泄漏的程度，事故发生的地点，并触发相关的广播和声光报警设备，并且根据事故发生的严重等级来确定报警和消防设备控制器输出等级，从而控制火灾和气体泄漏的发生和进一步蔓延扩散，防止对人员和生产设施的伤害及对环境的影响；</a:t>
            </a:r>
          </a:p>
          <a:p>
            <a:pPr marL="342900" indent="-342900">
              <a:lnSpc>
                <a:spcPct val="150000"/>
              </a:lnSpc>
              <a:spcBef>
                <a:spcPct val="20000"/>
              </a:spcBef>
              <a:spcAft>
                <a:spcPct val="20000"/>
              </a:spcAft>
              <a:buClr>
                <a:schemeClr val="folHlink"/>
              </a:buClr>
              <a:buSzPct val="60000"/>
              <a:buFont typeface="Wingdings" panose="05000000000000000000" pitchFamily="2" charset="2"/>
              <a:buChar char="l"/>
            </a:pPr>
            <a:r>
              <a:rPr lang="zh-CN" altLang="zh-CN" sz="2000" dirty="0">
                <a:solidFill>
                  <a:schemeClr val="bg1">
                    <a:lumMod val="50000"/>
                  </a:schemeClr>
                </a:solidFill>
                <a:latin typeface="Arial" pitchFamily="34" charset="0"/>
                <a:ea typeface="思源黑体 CN Regular" panose="020B0500000000000000" pitchFamily="34" charset="-122"/>
                <a:cs typeface="Arial" panose="020B0604020202020204" pitchFamily="34" charset="0"/>
              </a:rPr>
              <a:t>海上平台的火气系统</a:t>
            </a:r>
            <a:r>
              <a:rPr lang="en-US" altLang="zh-CN" sz="2000" dirty="0">
                <a:solidFill>
                  <a:schemeClr val="bg1">
                    <a:lumMod val="50000"/>
                  </a:schemeClr>
                </a:solidFill>
                <a:latin typeface="Arial" pitchFamily="34" charset="0"/>
                <a:ea typeface="思源黑体 CN Regular" panose="020B0500000000000000" pitchFamily="34" charset="-122"/>
                <a:cs typeface="Arial" panose="020B0604020202020204" pitchFamily="34" charset="0"/>
              </a:rPr>
              <a:t>(FGS)</a:t>
            </a:r>
            <a:r>
              <a:rPr lang="zh-CN" altLang="zh-CN" sz="2000" dirty="0">
                <a:solidFill>
                  <a:schemeClr val="bg1">
                    <a:lumMod val="50000"/>
                  </a:schemeClr>
                </a:solidFill>
                <a:latin typeface="Arial" pitchFamily="34" charset="0"/>
                <a:ea typeface="思源黑体 CN Regular" panose="020B0500000000000000" pitchFamily="34" charset="-122"/>
                <a:cs typeface="Arial" panose="020B0604020202020204" pitchFamily="34" charset="0"/>
              </a:rPr>
              <a:t>由火气控制设备、现场探测</a:t>
            </a:r>
            <a:r>
              <a:rPr lang="en-US" altLang="zh-CN" sz="2000" dirty="0">
                <a:solidFill>
                  <a:schemeClr val="bg1">
                    <a:lumMod val="50000"/>
                  </a:schemeClr>
                </a:solidFill>
                <a:latin typeface="Arial" pitchFamily="34" charset="0"/>
                <a:ea typeface="思源黑体 CN Regular" panose="020B0500000000000000" pitchFamily="34" charset="-122"/>
                <a:cs typeface="Arial" panose="020B0604020202020204" pitchFamily="34" charset="0"/>
              </a:rPr>
              <a:t>/</a:t>
            </a:r>
            <a:r>
              <a:rPr lang="zh-CN" altLang="zh-CN" sz="2000" dirty="0">
                <a:solidFill>
                  <a:schemeClr val="bg1">
                    <a:lumMod val="50000"/>
                  </a:schemeClr>
                </a:solidFill>
                <a:latin typeface="Arial" pitchFamily="34" charset="0"/>
                <a:ea typeface="思源黑体 CN Regular" panose="020B0500000000000000" pitchFamily="34" charset="-122"/>
                <a:cs typeface="Arial" panose="020B0604020202020204" pitchFamily="34" charset="0"/>
              </a:rPr>
              <a:t>报警设备组成，并通过冗余的安全网络，与紧急关</a:t>
            </a:r>
            <a:r>
              <a:rPr lang="zh-CN" altLang="zh-CN" sz="2000" dirty="0" smtClean="0">
                <a:solidFill>
                  <a:schemeClr val="bg1">
                    <a:lumMod val="50000"/>
                  </a:schemeClr>
                </a:solidFill>
                <a:latin typeface="Arial" pitchFamily="34" charset="0"/>
                <a:ea typeface="思源黑体 CN Regular" panose="020B0500000000000000" pitchFamily="34" charset="-122"/>
                <a:cs typeface="Arial" panose="020B0604020202020204" pitchFamily="34" charset="0"/>
              </a:rPr>
              <a:t>断</a:t>
            </a:r>
            <a:r>
              <a:rPr lang="zh-CN" altLang="en-US" sz="2000" dirty="0" smtClean="0">
                <a:solidFill>
                  <a:schemeClr val="bg1">
                    <a:lumMod val="50000"/>
                  </a:schemeClr>
                </a:solidFill>
                <a:latin typeface="Arial" pitchFamily="34" charset="0"/>
                <a:ea typeface="思源黑体 CN Regular" panose="020B0500000000000000" pitchFamily="34" charset="-122"/>
                <a:cs typeface="Arial" panose="020B0604020202020204" pitchFamily="34" charset="0"/>
              </a:rPr>
              <a:t>（</a:t>
            </a:r>
            <a:r>
              <a:rPr lang="en-US" altLang="zh-CN" sz="2000" dirty="0" smtClean="0">
                <a:solidFill>
                  <a:schemeClr val="bg1">
                    <a:lumMod val="50000"/>
                  </a:schemeClr>
                </a:solidFill>
                <a:latin typeface="Arial" pitchFamily="34" charset="0"/>
                <a:ea typeface="思源黑体 CN Regular" panose="020B0500000000000000" pitchFamily="34" charset="-122"/>
                <a:cs typeface="Arial" panose="020B0604020202020204" pitchFamily="34" charset="0"/>
              </a:rPr>
              <a:t>ESD</a:t>
            </a:r>
            <a:r>
              <a:rPr lang="zh-CN" altLang="en-US" sz="2000" dirty="0" smtClean="0">
                <a:solidFill>
                  <a:schemeClr val="bg1">
                    <a:lumMod val="50000"/>
                  </a:schemeClr>
                </a:solidFill>
                <a:latin typeface="Arial" pitchFamily="34" charset="0"/>
                <a:ea typeface="思源黑体 CN Regular" panose="020B0500000000000000" pitchFamily="34" charset="-122"/>
                <a:cs typeface="Arial" panose="020B0604020202020204" pitchFamily="34" charset="0"/>
              </a:rPr>
              <a:t>）</a:t>
            </a:r>
            <a:r>
              <a:rPr lang="zh-CN" altLang="zh-CN" sz="2000" dirty="0" smtClean="0">
                <a:solidFill>
                  <a:schemeClr val="bg1">
                    <a:lumMod val="50000"/>
                  </a:schemeClr>
                </a:solidFill>
                <a:latin typeface="Arial" pitchFamily="34" charset="0"/>
                <a:ea typeface="思源黑体 CN Regular" panose="020B0500000000000000" pitchFamily="34" charset="-122"/>
                <a:cs typeface="Arial" panose="020B0604020202020204" pitchFamily="34" charset="0"/>
              </a:rPr>
              <a:t>系统</a:t>
            </a:r>
            <a:r>
              <a:rPr lang="zh-CN" altLang="zh-CN" sz="2000" dirty="0">
                <a:solidFill>
                  <a:schemeClr val="bg1">
                    <a:lumMod val="50000"/>
                  </a:schemeClr>
                </a:solidFill>
                <a:latin typeface="Arial" pitchFamily="34" charset="0"/>
                <a:ea typeface="思源黑体 CN Regular" panose="020B0500000000000000" pitchFamily="34" charset="-122"/>
                <a:cs typeface="Arial" panose="020B0604020202020204" pitchFamily="34" charset="0"/>
              </a:rPr>
              <a:t>进行通讯，火气系统</a:t>
            </a:r>
            <a:r>
              <a:rPr lang="en-US" altLang="zh-CN" sz="2000" dirty="0">
                <a:solidFill>
                  <a:schemeClr val="bg1">
                    <a:lumMod val="50000"/>
                  </a:schemeClr>
                </a:solidFill>
                <a:latin typeface="Arial" pitchFamily="34" charset="0"/>
                <a:ea typeface="思源黑体 CN Regular" panose="020B0500000000000000" pitchFamily="34" charset="-122"/>
                <a:cs typeface="Arial" panose="020B0604020202020204" pitchFamily="34" charset="0"/>
              </a:rPr>
              <a:t>(FGS)</a:t>
            </a:r>
            <a:r>
              <a:rPr lang="zh-CN" altLang="zh-CN" sz="2000" dirty="0">
                <a:solidFill>
                  <a:schemeClr val="bg1">
                    <a:lumMod val="50000"/>
                  </a:schemeClr>
                </a:solidFill>
                <a:latin typeface="Arial" pitchFamily="34" charset="0"/>
                <a:ea typeface="思源黑体 CN Regular" panose="020B0500000000000000" pitchFamily="34" charset="-122"/>
                <a:cs typeface="Arial" panose="020B0604020202020204" pitchFamily="34" charset="0"/>
              </a:rPr>
              <a:t>配备冗余的以太网接口，连接到控制系统的交换机与冗余的控制网络上的过程控制系统</a:t>
            </a:r>
            <a:r>
              <a:rPr lang="en-US" altLang="zh-CN" sz="2000" dirty="0">
                <a:solidFill>
                  <a:schemeClr val="bg1">
                    <a:lumMod val="50000"/>
                  </a:schemeClr>
                </a:solidFill>
                <a:latin typeface="Arial" pitchFamily="34" charset="0"/>
                <a:ea typeface="思源黑体 CN Regular" panose="020B0500000000000000" pitchFamily="34" charset="-122"/>
                <a:cs typeface="Arial" panose="020B0604020202020204" pitchFamily="34" charset="0"/>
              </a:rPr>
              <a:t>(DCS)</a:t>
            </a:r>
            <a:r>
              <a:rPr lang="zh-CN" altLang="zh-CN" sz="2000" dirty="0">
                <a:solidFill>
                  <a:schemeClr val="bg1">
                    <a:lumMod val="50000"/>
                  </a:schemeClr>
                </a:solidFill>
                <a:latin typeface="Arial" pitchFamily="34" charset="0"/>
                <a:ea typeface="思源黑体 CN Regular" panose="020B0500000000000000" pitchFamily="34" charset="-122"/>
                <a:cs typeface="Arial" panose="020B0604020202020204" pitchFamily="34" charset="0"/>
              </a:rPr>
              <a:t>互相通讯</a:t>
            </a:r>
            <a:r>
              <a:rPr lang="zh-CN" altLang="zh-CN" sz="2000" dirty="0" smtClean="0">
                <a:solidFill>
                  <a:schemeClr val="bg1">
                    <a:lumMod val="50000"/>
                  </a:schemeClr>
                </a:solidFill>
                <a:latin typeface="Arial" pitchFamily="34" charset="0"/>
                <a:ea typeface="思源黑体 CN Regular" panose="020B0500000000000000" pitchFamily="34" charset="-122"/>
                <a:cs typeface="Arial" panose="020B0604020202020204" pitchFamily="34" charset="0"/>
              </a:rPr>
              <a:t>。</a:t>
            </a:r>
            <a:endParaRPr lang="en-US" altLang="zh-CN" sz="2000" dirty="0" smtClean="0">
              <a:solidFill>
                <a:schemeClr val="bg1">
                  <a:lumMod val="50000"/>
                </a:schemeClr>
              </a:solidFill>
              <a:latin typeface="Arial" pitchFamily="34" charset="0"/>
              <a:ea typeface="思源黑体 CN Regular" panose="020B0500000000000000" pitchFamily="34" charset="-122"/>
              <a:cs typeface="Arial" panose="020B0604020202020204" pitchFamily="34" charset="0"/>
            </a:endParaRPr>
          </a:p>
        </p:txBody>
      </p:sp>
    </p:spTree>
    <p:extLst>
      <p:ext uri="{BB962C8B-B14F-4D97-AF65-F5344CB8AC3E}">
        <p14:creationId xmlns:p14="http://schemas.microsoft.com/office/powerpoint/2010/main" val="30148307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13690" y="1208854"/>
            <a:ext cx="11219180" cy="4647426"/>
          </a:xfrm>
          <a:prstGeom prst="rect">
            <a:avLst/>
          </a:prstGeom>
        </p:spPr>
        <p:txBody>
          <a:bodyPr wrap="square">
            <a:spAutoFit/>
          </a:bodyPr>
          <a:lstStyle/>
          <a:p>
            <a:pPr lvl="1">
              <a:lnSpc>
                <a:spcPct val="150000"/>
              </a:lnSpc>
              <a:spcBef>
                <a:spcPct val="20000"/>
              </a:spcBef>
              <a:spcAft>
                <a:spcPct val="20000"/>
              </a:spcAft>
              <a:buClr>
                <a:schemeClr val="tx1"/>
              </a:buClr>
              <a:buSzPct val="60000"/>
              <a:defRPr/>
            </a:pPr>
            <a:r>
              <a:rPr lang="zh-CN" altLang="zh-CN" sz="2000" dirty="0">
                <a:solidFill>
                  <a:schemeClr val="bg1">
                    <a:lumMod val="50000"/>
                  </a:schemeClr>
                </a:solidFill>
                <a:latin typeface="Arial" pitchFamily="34" charset="0"/>
                <a:ea typeface="思源黑体 CN Regular" panose="020B0500000000000000" pitchFamily="34" charset="-122"/>
                <a:cs typeface="Arial" panose="020B0604020202020204" pitchFamily="34" charset="0"/>
              </a:rPr>
              <a:t>每种应用具有三种不同“状态”：</a:t>
            </a:r>
            <a:r>
              <a:rPr lang="zh-CN" altLang="zh-CN" sz="2000" dirty="0">
                <a:solidFill>
                  <a:srgbClr val="115FA8"/>
                </a:solidFill>
                <a:latin typeface="思源黑体 CN Regular" panose="020B0500000000000000" pitchFamily="34" charset="-122"/>
                <a:ea typeface="思源黑体 CN Regular" panose="020B0500000000000000" pitchFamily="34" charset="-122"/>
              </a:rPr>
              <a:t>“正常状态”</a:t>
            </a:r>
            <a:r>
              <a:rPr lang="zh-CN" altLang="zh-CN" sz="2000" dirty="0">
                <a:solidFill>
                  <a:schemeClr val="bg1">
                    <a:lumMod val="50000"/>
                  </a:schemeClr>
                </a:solidFill>
                <a:latin typeface="Arial" pitchFamily="34" charset="0"/>
                <a:ea typeface="思源黑体 CN Regular" panose="020B0500000000000000" pitchFamily="34" charset="-122"/>
                <a:cs typeface="Arial" panose="020B0604020202020204" pitchFamily="34" charset="0"/>
              </a:rPr>
              <a:t>、</a:t>
            </a:r>
            <a:r>
              <a:rPr lang="zh-CN" altLang="zh-CN" sz="2000" dirty="0">
                <a:solidFill>
                  <a:srgbClr val="115FA8"/>
                </a:solidFill>
                <a:latin typeface="思源黑体 CN Regular" panose="020B0500000000000000" pitchFamily="34" charset="-122"/>
                <a:ea typeface="思源黑体 CN Regular" panose="020B0500000000000000" pitchFamily="34" charset="-122"/>
              </a:rPr>
              <a:t>“需求状态”和“安全状态”。</a:t>
            </a:r>
          </a:p>
          <a:p>
            <a:pPr marL="800100" lvl="1" indent="-342900">
              <a:lnSpc>
                <a:spcPct val="150000"/>
              </a:lnSpc>
              <a:spcBef>
                <a:spcPct val="20000"/>
              </a:spcBef>
              <a:spcAft>
                <a:spcPct val="20000"/>
              </a:spcAft>
              <a:buClr>
                <a:srgbClr val="115FA8"/>
              </a:buClr>
              <a:buSzPct val="60000"/>
              <a:buFont typeface="Wingdings" panose="05000000000000000000" pitchFamily="2" charset="2"/>
              <a:buChar char="l"/>
              <a:defRPr/>
            </a:pPr>
            <a:r>
              <a:rPr lang="zh-CN" altLang="zh-CN" sz="2000" dirty="0" smtClean="0">
                <a:solidFill>
                  <a:srgbClr val="115FA8"/>
                </a:solidFill>
                <a:latin typeface="思源黑体 CN Regular" panose="020B0500000000000000" pitchFamily="34" charset="-122"/>
                <a:ea typeface="思源黑体 CN Regular" panose="020B0500000000000000" pitchFamily="34" charset="-122"/>
              </a:rPr>
              <a:t>正常状态</a:t>
            </a:r>
            <a:endParaRPr lang="en-US" altLang="zh-CN" sz="2000" dirty="0">
              <a:solidFill>
                <a:schemeClr val="bg1">
                  <a:lumMod val="50000"/>
                </a:schemeClr>
              </a:solidFill>
              <a:latin typeface="Arial" pitchFamily="34" charset="0"/>
              <a:ea typeface="思源黑体 CN Regular" panose="020B0500000000000000" pitchFamily="34" charset="-122"/>
              <a:cs typeface="Arial" panose="020B0604020202020204" pitchFamily="34" charset="0"/>
            </a:endParaRPr>
          </a:p>
          <a:p>
            <a:pPr lvl="1">
              <a:lnSpc>
                <a:spcPct val="150000"/>
              </a:lnSpc>
              <a:spcBef>
                <a:spcPct val="20000"/>
              </a:spcBef>
              <a:spcAft>
                <a:spcPct val="20000"/>
              </a:spcAft>
              <a:buClr>
                <a:srgbClr val="115FA8"/>
              </a:buClr>
              <a:buSzPct val="60000"/>
              <a:defRPr/>
            </a:pPr>
            <a:r>
              <a:rPr lang="en-US" altLang="zh-CN" sz="2000" dirty="0" smtClean="0">
                <a:solidFill>
                  <a:schemeClr val="bg1">
                    <a:lumMod val="50000"/>
                  </a:schemeClr>
                </a:solidFill>
                <a:latin typeface="Arial" pitchFamily="34" charset="0"/>
                <a:ea typeface="思源黑体 CN Regular" panose="020B0500000000000000" pitchFamily="34" charset="-122"/>
                <a:cs typeface="Arial" panose="020B0604020202020204" pitchFamily="34" charset="0"/>
              </a:rPr>
              <a:t>     </a:t>
            </a:r>
            <a:r>
              <a:rPr lang="zh-CN" altLang="zh-CN" sz="2000" dirty="0" smtClean="0">
                <a:solidFill>
                  <a:schemeClr val="bg1">
                    <a:lumMod val="50000"/>
                  </a:schemeClr>
                </a:solidFill>
                <a:latin typeface="Arial" pitchFamily="34" charset="0"/>
                <a:ea typeface="思源黑体 CN Regular" panose="020B0500000000000000" pitchFamily="34" charset="-122"/>
                <a:cs typeface="Arial" panose="020B0604020202020204" pitchFamily="34" charset="0"/>
              </a:rPr>
              <a:t>指</a:t>
            </a:r>
            <a:r>
              <a:rPr lang="zh-CN" altLang="zh-CN" sz="2000" dirty="0">
                <a:solidFill>
                  <a:schemeClr val="bg1">
                    <a:lumMod val="50000"/>
                  </a:schemeClr>
                </a:solidFill>
                <a:latin typeface="Arial" pitchFamily="34" charset="0"/>
                <a:ea typeface="思源黑体 CN Regular" panose="020B0500000000000000" pitchFamily="34" charset="-122"/>
                <a:cs typeface="Arial" panose="020B0604020202020204" pitchFamily="34" charset="0"/>
              </a:rPr>
              <a:t>整个系统运行正常，系统既没有命令</a:t>
            </a:r>
            <a:r>
              <a:rPr lang="zh-CN" altLang="zh-CN" sz="2000" dirty="0" smtClean="0">
                <a:solidFill>
                  <a:schemeClr val="bg1">
                    <a:lumMod val="50000"/>
                  </a:schemeClr>
                </a:solidFill>
                <a:latin typeface="Arial" pitchFamily="34" charset="0"/>
                <a:ea typeface="思源黑体 CN Regular" panose="020B0500000000000000" pitchFamily="34" charset="-122"/>
                <a:cs typeface="Arial" panose="020B0604020202020204" pitchFamily="34" charset="0"/>
              </a:rPr>
              <a:t>进入</a:t>
            </a:r>
            <a:r>
              <a:rPr lang="zh-CN" altLang="en-US" sz="2000" dirty="0" smtClean="0">
                <a:solidFill>
                  <a:schemeClr val="bg1">
                    <a:lumMod val="50000"/>
                  </a:schemeClr>
                </a:solidFill>
                <a:latin typeface="Arial" pitchFamily="34" charset="0"/>
                <a:ea typeface="思源黑体 CN Regular" panose="020B0500000000000000" pitchFamily="34" charset="-122"/>
                <a:cs typeface="Arial" panose="020B0604020202020204" pitchFamily="34" charset="0"/>
              </a:rPr>
              <a:t>“</a:t>
            </a:r>
            <a:r>
              <a:rPr lang="zh-CN" altLang="zh-CN" sz="2000" dirty="0" smtClean="0">
                <a:solidFill>
                  <a:schemeClr val="bg1">
                    <a:lumMod val="50000"/>
                  </a:schemeClr>
                </a:solidFill>
                <a:latin typeface="Arial" pitchFamily="34" charset="0"/>
                <a:ea typeface="思源黑体 CN Regular" panose="020B0500000000000000" pitchFamily="34" charset="-122"/>
                <a:cs typeface="Arial" panose="020B0604020202020204" pitchFamily="34" charset="0"/>
              </a:rPr>
              <a:t>需求状态”</a:t>
            </a:r>
            <a:r>
              <a:rPr lang="zh-CN" altLang="zh-CN" sz="2000" dirty="0">
                <a:solidFill>
                  <a:schemeClr val="bg1">
                    <a:lumMod val="50000"/>
                  </a:schemeClr>
                </a:solidFill>
                <a:latin typeface="Arial" pitchFamily="34" charset="0"/>
                <a:ea typeface="思源黑体 CN Regular" panose="020B0500000000000000" pitchFamily="34" charset="-122"/>
                <a:cs typeface="Arial" panose="020B0604020202020204" pitchFamily="34" charset="0"/>
              </a:rPr>
              <a:t>也没有发生故障导致进入“安全状态”。</a:t>
            </a:r>
          </a:p>
          <a:p>
            <a:pPr marL="800100" lvl="1" indent="-342900">
              <a:lnSpc>
                <a:spcPct val="150000"/>
              </a:lnSpc>
              <a:spcBef>
                <a:spcPct val="20000"/>
              </a:spcBef>
              <a:spcAft>
                <a:spcPct val="20000"/>
              </a:spcAft>
              <a:buClr>
                <a:srgbClr val="115FA8"/>
              </a:buClr>
              <a:buSzPct val="60000"/>
              <a:buFont typeface="Wingdings" panose="05000000000000000000" pitchFamily="2" charset="2"/>
              <a:buChar char="l"/>
              <a:defRPr/>
            </a:pPr>
            <a:r>
              <a:rPr lang="zh-CN" altLang="zh-CN" sz="2000" dirty="0">
                <a:solidFill>
                  <a:srgbClr val="115FA8"/>
                </a:solidFill>
                <a:latin typeface="思源黑体 CN Regular" panose="020B0500000000000000" pitchFamily="34" charset="-122"/>
                <a:ea typeface="思源黑体 CN Regular" panose="020B0500000000000000" pitchFamily="34" charset="-122"/>
              </a:rPr>
              <a:t>需求</a:t>
            </a:r>
            <a:r>
              <a:rPr lang="zh-CN" altLang="zh-CN" sz="2000" dirty="0" smtClean="0">
                <a:solidFill>
                  <a:srgbClr val="115FA8"/>
                </a:solidFill>
                <a:latin typeface="思源黑体 CN Regular" panose="020B0500000000000000" pitchFamily="34" charset="-122"/>
                <a:ea typeface="思源黑体 CN Regular" panose="020B0500000000000000" pitchFamily="34" charset="-122"/>
              </a:rPr>
              <a:t>状态</a:t>
            </a:r>
            <a:endParaRPr lang="en-US" altLang="zh-CN" sz="2000" dirty="0">
              <a:solidFill>
                <a:srgbClr val="115FA8"/>
              </a:solidFill>
              <a:latin typeface="思源黑体 CN Regular" panose="020B0500000000000000" pitchFamily="34" charset="-122"/>
              <a:ea typeface="思源黑体 CN Regular" panose="020B0500000000000000" pitchFamily="34" charset="-122"/>
            </a:endParaRPr>
          </a:p>
          <a:p>
            <a:pPr lvl="1">
              <a:lnSpc>
                <a:spcPct val="150000"/>
              </a:lnSpc>
              <a:spcBef>
                <a:spcPct val="20000"/>
              </a:spcBef>
              <a:spcAft>
                <a:spcPct val="20000"/>
              </a:spcAft>
              <a:buClr>
                <a:srgbClr val="115FA8"/>
              </a:buClr>
              <a:buSzPct val="60000"/>
              <a:defRPr/>
            </a:pPr>
            <a:r>
              <a:rPr lang="en-US" altLang="zh-CN" sz="2000" dirty="0">
                <a:solidFill>
                  <a:srgbClr val="115FA8"/>
                </a:solidFill>
                <a:latin typeface="Arial" pitchFamily="34" charset="0"/>
                <a:ea typeface="思源黑体 CN Regular" panose="020B0500000000000000" pitchFamily="34" charset="-122"/>
                <a:cs typeface="Arial" panose="020B0604020202020204" pitchFamily="34" charset="0"/>
              </a:rPr>
              <a:t> </a:t>
            </a:r>
            <a:r>
              <a:rPr lang="en-US" altLang="zh-CN" sz="2000" dirty="0" smtClean="0">
                <a:solidFill>
                  <a:srgbClr val="115FA8"/>
                </a:solidFill>
                <a:latin typeface="Arial" pitchFamily="34" charset="0"/>
                <a:ea typeface="思源黑体 CN Regular" panose="020B0500000000000000" pitchFamily="34" charset="-122"/>
                <a:cs typeface="Arial" panose="020B0604020202020204" pitchFamily="34" charset="0"/>
              </a:rPr>
              <a:t>    </a:t>
            </a:r>
            <a:r>
              <a:rPr lang="zh-CN" altLang="zh-CN" sz="2000" dirty="0" smtClean="0">
                <a:solidFill>
                  <a:schemeClr val="bg1">
                    <a:lumMod val="50000"/>
                  </a:schemeClr>
                </a:solidFill>
                <a:latin typeface="Arial" pitchFamily="34" charset="0"/>
                <a:ea typeface="思源黑体 CN Regular" panose="020B0500000000000000" pitchFamily="34" charset="-122"/>
                <a:cs typeface="Arial" panose="020B0604020202020204" pitchFamily="34" charset="0"/>
              </a:rPr>
              <a:t>指</a:t>
            </a:r>
            <a:r>
              <a:rPr lang="zh-CN" altLang="zh-CN" sz="2000" dirty="0">
                <a:solidFill>
                  <a:schemeClr val="bg1">
                    <a:lumMod val="50000"/>
                  </a:schemeClr>
                </a:solidFill>
                <a:latin typeface="Arial" pitchFamily="34" charset="0"/>
                <a:ea typeface="思源黑体 CN Regular" panose="020B0500000000000000" pitchFamily="34" charset="-122"/>
                <a:cs typeface="Arial" panose="020B0604020202020204" pitchFamily="34" charset="0"/>
              </a:rPr>
              <a:t>程序逻辑检测到应用现场传来的危险信号，因此发出命令控制进入“需求状态”，降低或</a:t>
            </a:r>
            <a:r>
              <a:rPr lang="zh-CN" altLang="zh-CN" sz="2000" dirty="0" smtClean="0">
                <a:solidFill>
                  <a:schemeClr val="bg1">
                    <a:lumMod val="50000"/>
                  </a:schemeClr>
                </a:solidFill>
                <a:latin typeface="Arial" pitchFamily="34" charset="0"/>
                <a:ea typeface="思源黑体 CN Regular" panose="020B0500000000000000" pitchFamily="34" charset="-122"/>
                <a:cs typeface="Arial" panose="020B0604020202020204" pitchFamily="34" charset="0"/>
              </a:rPr>
              <a:t>消</a:t>
            </a:r>
            <a:endParaRPr lang="en-US" altLang="zh-CN" sz="2000" dirty="0" smtClean="0">
              <a:solidFill>
                <a:schemeClr val="bg1">
                  <a:lumMod val="50000"/>
                </a:schemeClr>
              </a:solidFill>
              <a:latin typeface="Arial" pitchFamily="34" charset="0"/>
              <a:ea typeface="思源黑体 CN Regular" panose="020B0500000000000000" pitchFamily="34" charset="-122"/>
              <a:cs typeface="Arial" panose="020B0604020202020204" pitchFamily="34" charset="0"/>
            </a:endParaRPr>
          </a:p>
          <a:p>
            <a:pPr lvl="1">
              <a:lnSpc>
                <a:spcPct val="150000"/>
              </a:lnSpc>
              <a:spcBef>
                <a:spcPct val="20000"/>
              </a:spcBef>
              <a:spcAft>
                <a:spcPct val="20000"/>
              </a:spcAft>
              <a:buClr>
                <a:srgbClr val="115FA8"/>
              </a:buClr>
              <a:buSzPct val="60000"/>
              <a:defRPr/>
            </a:pPr>
            <a:r>
              <a:rPr lang="en-US" altLang="zh-CN" sz="2000" dirty="0">
                <a:solidFill>
                  <a:schemeClr val="bg1">
                    <a:lumMod val="50000"/>
                  </a:schemeClr>
                </a:solidFill>
                <a:latin typeface="Arial" pitchFamily="34" charset="0"/>
                <a:ea typeface="思源黑体 CN Regular" panose="020B0500000000000000" pitchFamily="34" charset="-122"/>
                <a:cs typeface="Arial" panose="020B0604020202020204" pitchFamily="34" charset="0"/>
              </a:rPr>
              <a:t> </a:t>
            </a:r>
            <a:r>
              <a:rPr lang="en-US" altLang="zh-CN" sz="2000" dirty="0" smtClean="0">
                <a:solidFill>
                  <a:schemeClr val="bg1">
                    <a:lumMod val="50000"/>
                  </a:schemeClr>
                </a:solidFill>
                <a:latin typeface="Arial" pitchFamily="34" charset="0"/>
                <a:ea typeface="思源黑体 CN Regular" panose="020B0500000000000000" pitchFamily="34" charset="-122"/>
                <a:cs typeface="Arial" panose="020B0604020202020204" pitchFamily="34" charset="0"/>
              </a:rPr>
              <a:t>    </a:t>
            </a:r>
            <a:r>
              <a:rPr lang="zh-CN" altLang="zh-CN" sz="2000" dirty="0" smtClean="0">
                <a:solidFill>
                  <a:schemeClr val="bg1">
                    <a:lumMod val="50000"/>
                  </a:schemeClr>
                </a:solidFill>
                <a:latin typeface="Arial" pitchFamily="34" charset="0"/>
                <a:ea typeface="思源黑体 CN Regular" panose="020B0500000000000000" pitchFamily="34" charset="-122"/>
                <a:cs typeface="Arial" panose="020B0604020202020204" pitchFamily="34" charset="0"/>
              </a:rPr>
              <a:t>除</a:t>
            </a:r>
            <a:r>
              <a:rPr lang="zh-CN" altLang="zh-CN" sz="2000" dirty="0">
                <a:solidFill>
                  <a:schemeClr val="bg1">
                    <a:lumMod val="50000"/>
                  </a:schemeClr>
                </a:solidFill>
                <a:latin typeface="Arial" pitchFamily="34" charset="0"/>
                <a:ea typeface="思源黑体 CN Regular" panose="020B0500000000000000" pitchFamily="34" charset="-122"/>
                <a:cs typeface="Arial" panose="020B0604020202020204" pitchFamily="34" charset="0"/>
              </a:rPr>
              <a:t>现场危险的后果。</a:t>
            </a:r>
          </a:p>
          <a:p>
            <a:pPr marL="800100" lvl="1" indent="-342900">
              <a:lnSpc>
                <a:spcPct val="150000"/>
              </a:lnSpc>
              <a:spcBef>
                <a:spcPct val="20000"/>
              </a:spcBef>
              <a:spcAft>
                <a:spcPct val="20000"/>
              </a:spcAft>
              <a:buClr>
                <a:srgbClr val="115FA8"/>
              </a:buClr>
              <a:buSzPct val="60000"/>
              <a:buFont typeface="Wingdings" panose="05000000000000000000" pitchFamily="2" charset="2"/>
              <a:buChar char="l"/>
              <a:defRPr/>
            </a:pPr>
            <a:r>
              <a:rPr lang="zh-CN" altLang="zh-CN" sz="2000" dirty="0">
                <a:solidFill>
                  <a:srgbClr val="115FA8"/>
                </a:solidFill>
                <a:latin typeface="思源黑体 CN Regular" panose="020B0500000000000000" pitchFamily="34" charset="-122"/>
                <a:ea typeface="思源黑体 CN Regular" panose="020B0500000000000000" pitchFamily="34" charset="-122"/>
              </a:rPr>
              <a:t>安全</a:t>
            </a:r>
            <a:r>
              <a:rPr lang="zh-CN" altLang="zh-CN" sz="2000" dirty="0" smtClean="0">
                <a:solidFill>
                  <a:srgbClr val="115FA8"/>
                </a:solidFill>
                <a:latin typeface="思源黑体 CN Regular" panose="020B0500000000000000" pitchFamily="34" charset="-122"/>
                <a:ea typeface="思源黑体 CN Regular" panose="020B0500000000000000" pitchFamily="34" charset="-122"/>
              </a:rPr>
              <a:t>状态</a:t>
            </a:r>
            <a:endParaRPr lang="en-US" altLang="zh-CN" sz="2000" dirty="0">
              <a:solidFill>
                <a:srgbClr val="115FA8"/>
              </a:solidFill>
              <a:latin typeface="思源黑体 CN Regular" panose="020B0500000000000000" pitchFamily="34" charset="-122"/>
              <a:ea typeface="思源黑体 CN Regular" panose="020B0500000000000000" pitchFamily="34" charset="-122"/>
            </a:endParaRPr>
          </a:p>
          <a:p>
            <a:pPr lvl="1">
              <a:lnSpc>
                <a:spcPct val="150000"/>
              </a:lnSpc>
              <a:spcBef>
                <a:spcPct val="20000"/>
              </a:spcBef>
              <a:spcAft>
                <a:spcPct val="20000"/>
              </a:spcAft>
              <a:buClr>
                <a:srgbClr val="115FA8"/>
              </a:buClr>
              <a:buSzPct val="60000"/>
              <a:defRPr/>
            </a:pPr>
            <a:r>
              <a:rPr lang="en-US" altLang="zh-CN" sz="2000" dirty="0">
                <a:solidFill>
                  <a:srgbClr val="115FA8"/>
                </a:solidFill>
                <a:latin typeface="Arial" pitchFamily="34" charset="0"/>
                <a:ea typeface="思源黑体 CN Regular" panose="020B0500000000000000" pitchFamily="34" charset="-122"/>
                <a:cs typeface="Arial" panose="020B0604020202020204" pitchFamily="34" charset="0"/>
              </a:rPr>
              <a:t> </a:t>
            </a:r>
            <a:r>
              <a:rPr lang="en-US" altLang="zh-CN" sz="2000" dirty="0" smtClean="0">
                <a:solidFill>
                  <a:srgbClr val="115FA8"/>
                </a:solidFill>
                <a:latin typeface="Arial" pitchFamily="34" charset="0"/>
                <a:ea typeface="思源黑体 CN Regular" panose="020B0500000000000000" pitchFamily="34" charset="-122"/>
                <a:cs typeface="Arial" panose="020B0604020202020204" pitchFamily="34" charset="0"/>
              </a:rPr>
              <a:t>    </a:t>
            </a:r>
            <a:r>
              <a:rPr lang="zh-CN" altLang="zh-CN" sz="2000" dirty="0" smtClean="0">
                <a:solidFill>
                  <a:schemeClr val="bg1">
                    <a:lumMod val="50000"/>
                  </a:schemeClr>
                </a:solidFill>
                <a:latin typeface="Arial" pitchFamily="34" charset="0"/>
                <a:ea typeface="思源黑体 CN Regular" panose="020B0500000000000000" pitchFamily="34" charset="-122"/>
                <a:cs typeface="Arial" panose="020B0604020202020204" pitchFamily="34" charset="0"/>
              </a:rPr>
              <a:t>指</a:t>
            </a:r>
            <a:r>
              <a:rPr lang="zh-CN" altLang="zh-CN" sz="2000" dirty="0">
                <a:solidFill>
                  <a:schemeClr val="bg1">
                    <a:lumMod val="50000"/>
                  </a:schemeClr>
                </a:solidFill>
                <a:latin typeface="Arial" pitchFamily="34" charset="0"/>
                <a:ea typeface="思源黑体 CN Regular" panose="020B0500000000000000" pitchFamily="34" charset="-122"/>
                <a:cs typeface="Arial" panose="020B0604020202020204" pitchFamily="34" charset="0"/>
              </a:rPr>
              <a:t>系统自身出现危险失效并且不能维持正常运行导致现场进入的状态。</a:t>
            </a:r>
            <a:endParaRPr lang="zh-CN" altLang="en-US" sz="2000" dirty="0">
              <a:solidFill>
                <a:schemeClr val="bg1">
                  <a:lumMod val="50000"/>
                </a:schemeClr>
              </a:solidFill>
              <a:latin typeface="Arial" pitchFamily="34" charset="0"/>
              <a:ea typeface="思源黑体 CN Regular" panose="020B0500000000000000" pitchFamily="34" charset="-122"/>
              <a:cs typeface="Arial" panose="020B0604020202020204" pitchFamily="34" charset="0"/>
            </a:endParaRPr>
          </a:p>
        </p:txBody>
      </p:sp>
      <p:sp>
        <p:nvSpPr>
          <p:cNvPr id="2" name="文本占位符 1"/>
          <p:cNvSpPr>
            <a:spLocks noGrp="1"/>
          </p:cNvSpPr>
          <p:nvPr>
            <p:ph type="body" sz="quarter" idx="11"/>
          </p:nvPr>
        </p:nvSpPr>
        <p:spPr/>
        <p:txBody>
          <a:bodyPr/>
          <a:lstStyle/>
          <a:p>
            <a:r>
              <a:rPr lang="en-US" altLang="zh-CN" kern="0" dirty="0">
                <a:latin typeface="Arial" panose="020B0604020202020204" pitchFamily="34" charset="0"/>
                <a:cs typeface="Arial" panose="020B0604020202020204" pitchFamily="34" charset="0"/>
              </a:rPr>
              <a:t>2</a:t>
            </a:r>
            <a:r>
              <a:rPr lang="en-US" altLang="zh-CN" kern="0" dirty="0" smtClean="0">
                <a:latin typeface="Arial" panose="020B0604020202020204" pitchFamily="34" charset="0"/>
                <a:cs typeface="Arial" panose="020B0604020202020204" pitchFamily="34" charset="0"/>
              </a:rPr>
              <a:t>.5 </a:t>
            </a:r>
            <a:r>
              <a:rPr lang="zh-CN" altLang="en-US" kern="0" dirty="0" smtClean="0">
                <a:latin typeface="Arial" panose="020B0604020202020204" pitchFamily="34" charset="0"/>
                <a:cs typeface="Arial" panose="020B0604020202020204" pitchFamily="34" charset="0"/>
              </a:rPr>
              <a:t>系统</a:t>
            </a:r>
            <a:r>
              <a:rPr lang="zh-CN" altLang="zh-CN" dirty="0" smtClean="0"/>
              <a:t>输出</a:t>
            </a:r>
            <a:r>
              <a:rPr lang="zh-CN" altLang="zh-CN" dirty="0"/>
              <a:t>状态定义</a:t>
            </a:r>
            <a:endParaRPr lang="zh-CN" altLang="en-US" dirty="0"/>
          </a:p>
        </p:txBody>
      </p:sp>
    </p:spTree>
    <p:extLst>
      <p:ext uri="{BB962C8B-B14F-4D97-AF65-F5344CB8AC3E}">
        <p14:creationId xmlns:p14="http://schemas.microsoft.com/office/powerpoint/2010/main" val="39340036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en-US" altLang="zh-CN" kern="0" dirty="0" smtClean="0">
                <a:latin typeface="Arial" panose="020B0604020202020204" pitchFamily="34" charset="0"/>
                <a:cs typeface="Arial" panose="020B0604020202020204" pitchFamily="34" charset="0"/>
              </a:rPr>
              <a:t>2.5 ESD</a:t>
            </a:r>
            <a:r>
              <a:rPr lang="zh-CN" altLang="en-US" kern="0" dirty="0" smtClean="0">
                <a:latin typeface="Arial" panose="020B0604020202020204" pitchFamily="34" charset="0"/>
                <a:cs typeface="Arial" panose="020B0604020202020204" pitchFamily="34" charset="0"/>
              </a:rPr>
              <a:t>系统和</a:t>
            </a:r>
            <a:r>
              <a:rPr lang="en-US" altLang="zh-CN" kern="0" dirty="0" smtClean="0">
                <a:latin typeface="Arial" panose="020B0604020202020204" pitchFamily="34" charset="0"/>
                <a:cs typeface="Arial" panose="020B0604020202020204" pitchFamily="34" charset="0"/>
              </a:rPr>
              <a:t>FGS</a:t>
            </a:r>
            <a:r>
              <a:rPr lang="zh-CN" altLang="en-US" kern="0" dirty="0" smtClean="0">
                <a:latin typeface="Arial" panose="020B0604020202020204" pitchFamily="34" charset="0"/>
                <a:cs typeface="Arial" panose="020B0604020202020204" pitchFamily="34" charset="0"/>
              </a:rPr>
              <a:t>系统区别</a:t>
            </a:r>
            <a:endParaRPr lang="en-US" altLang="zh-CN" dirty="0">
              <a:latin typeface="Microsoft Sans Serif" pitchFamily="34" charset="0"/>
              <a:cs typeface="Microsoft Sans Serif" pitchFamily="34" charset="0"/>
            </a:endParaRPr>
          </a:p>
        </p:txBody>
      </p:sp>
      <p:graphicFrame>
        <p:nvGraphicFramePr>
          <p:cNvPr id="3" name="表格 2"/>
          <p:cNvGraphicFramePr>
            <a:graphicFrameLocks noGrp="1"/>
          </p:cNvGraphicFramePr>
          <p:nvPr>
            <p:extLst>
              <p:ext uri="{D42A27DB-BD31-4B8C-83A1-F6EECF244321}">
                <p14:modId xmlns:p14="http://schemas.microsoft.com/office/powerpoint/2010/main" val="1730359339"/>
              </p:ext>
            </p:extLst>
          </p:nvPr>
        </p:nvGraphicFramePr>
        <p:xfrm>
          <a:off x="1149686" y="1762401"/>
          <a:ext cx="9887284" cy="3034188"/>
        </p:xfrm>
        <a:graphic>
          <a:graphicData uri="http://schemas.openxmlformats.org/drawingml/2006/table">
            <a:tbl>
              <a:tblPr firstRow="1" bandRow="1">
                <a:tableStyleId>{5C22544A-7EE6-4342-B048-85BDC9FD1C3A}</a:tableStyleId>
              </a:tblPr>
              <a:tblGrid>
                <a:gridCol w="2471821">
                  <a:extLst>
                    <a:ext uri="{9D8B030D-6E8A-4147-A177-3AD203B41FA5}">
                      <a16:colId xmlns:a16="http://schemas.microsoft.com/office/drawing/2014/main" val="20000"/>
                    </a:ext>
                  </a:extLst>
                </a:gridCol>
                <a:gridCol w="2471821">
                  <a:extLst>
                    <a:ext uri="{9D8B030D-6E8A-4147-A177-3AD203B41FA5}">
                      <a16:colId xmlns:a16="http://schemas.microsoft.com/office/drawing/2014/main" val="20001"/>
                    </a:ext>
                  </a:extLst>
                </a:gridCol>
                <a:gridCol w="2471821">
                  <a:extLst>
                    <a:ext uri="{9D8B030D-6E8A-4147-A177-3AD203B41FA5}">
                      <a16:colId xmlns:a16="http://schemas.microsoft.com/office/drawing/2014/main" val="20002"/>
                    </a:ext>
                  </a:extLst>
                </a:gridCol>
                <a:gridCol w="2471821">
                  <a:extLst>
                    <a:ext uri="{9D8B030D-6E8A-4147-A177-3AD203B41FA5}">
                      <a16:colId xmlns:a16="http://schemas.microsoft.com/office/drawing/2014/main" val="20003"/>
                    </a:ext>
                  </a:extLst>
                </a:gridCol>
              </a:tblGrid>
              <a:tr h="1011396">
                <a:tc>
                  <a:txBody>
                    <a:bodyPr/>
                    <a:lstStyle/>
                    <a:p>
                      <a:pPr marL="0" algn="ctr" defTabSz="914400" rtl="0" eaLnBrk="1" latinLnBrk="0" hangingPunct="1"/>
                      <a:r>
                        <a:rPr lang="zh-CN" altLang="en-US" sz="2800" b="1" kern="1200" dirty="0" smtClean="0">
                          <a:solidFill>
                            <a:schemeClr val="tx1"/>
                          </a:solidFill>
                          <a:latin typeface="+mn-lt"/>
                          <a:ea typeface="+mn-ea"/>
                          <a:cs typeface="+mn-cs"/>
                        </a:rPr>
                        <a:t>系统</a:t>
                      </a:r>
                      <a:endParaRPr lang="zh-CN" altLang="en-US" sz="2800" b="1" kern="1200" dirty="0">
                        <a:solidFill>
                          <a:schemeClr val="tx1"/>
                        </a:solidFill>
                        <a:latin typeface="+mn-lt"/>
                        <a:ea typeface="+mn-ea"/>
                        <a:cs typeface="+mn-cs"/>
                      </a:endParaRPr>
                    </a:p>
                  </a:txBody>
                  <a:tcPr anchor="ctr"/>
                </a:tc>
                <a:tc>
                  <a:txBody>
                    <a:bodyPr/>
                    <a:lstStyle/>
                    <a:p>
                      <a:pPr marL="0" algn="ctr" defTabSz="914400" rtl="0" eaLnBrk="1" latinLnBrk="0" hangingPunct="1"/>
                      <a:r>
                        <a:rPr lang="zh-CN" altLang="en-US" sz="2800" b="1" kern="1200" dirty="0" smtClean="0">
                          <a:solidFill>
                            <a:schemeClr val="tx1"/>
                          </a:solidFill>
                          <a:latin typeface="+mn-lt"/>
                          <a:ea typeface="+mn-ea"/>
                          <a:cs typeface="+mn-cs"/>
                        </a:rPr>
                        <a:t>正常状态</a:t>
                      </a:r>
                      <a:endParaRPr lang="zh-CN" altLang="en-US" sz="2800" b="1" kern="1200" dirty="0">
                        <a:solidFill>
                          <a:schemeClr val="tx1"/>
                        </a:solidFill>
                        <a:latin typeface="+mn-lt"/>
                        <a:ea typeface="+mn-ea"/>
                        <a:cs typeface="+mn-cs"/>
                      </a:endParaRPr>
                    </a:p>
                  </a:txBody>
                  <a:tcPr anchor="ctr"/>
                </a:tc>
                <a:tc>
                  <a:txBody>
                    <a:bodyPr/>
                    <a:lstStyle/>
                    <a:p>
                      <a:pPr marL="0" algn="ctr" defTabSz="914400" rtl="0" eaLnBrk="1" latinLnBrk="0" hangingPunct="1"/>
                      <a:r>
                        <a:rPr lang="zh-CN" altLang="en-US" sz="2800" b="1" kern="1200" dirty="0" smtClean="0">
                          <a:solidFill>
                            <a:schemeClr val="tx1"/>
                          </a:solidFill>
                          <a:latin typeface="+mn-lt"/>
                          <a:ea typeface="+mn-ea"/>
                          <a:cs typeface="+mn-cs"/>
                        </a:rPr>
                        <a:t>需求状态</a:t>
                      </a:r>
                      <a:endParaRPr lang="zh-CN" altLang="en-US" sz="2800" b="1" kern="1200" dirty="0">
                        <a:solidFill>
                          <a:schemeClr val="tx1"/>
                        </a:solidFill>
                        <a:latin typeface="+mn-lt"/>
                        <a:ea typeface="+mn-ea"/>
                        <a:cs typeface="+mn-cs"/>
                      </a:endParaRPr>
                    </a:p>
                  </a:txBody>
                  <a:tcPr anchor="ctr"/>
                </a:tc>
                <a:tc>
                  <a:txBody>
                    <a:bodyPr/>
                    <a:lstStyle/>
                    <a:p>
                      <a:pPr marL="0" algn="ctr" defTabSz="914400" rtl="0" eaLnBrk="1" latinLnBrk="0" hangingPunct="1"/>
                      <a:r>
                        <a:rPr lang="zh-CN" altLang="en-US" sz="2800" b="1" kern="1200" dirty="0" smtClean="0">
                          <a:solidFill>
                            <a:schemeClr val="tx1"/>
                          </a:solidFill>
                          <a:latin typeface="+mn-lt"/>
                          <a:ea typeface="+mn-ea"/>
                          <a:cs typeface="+mn-cs"/>
                        </a:rPr>
                        <a:t>安全状态</a:t>
                      </a:r>
                      <a:endParaRPr lang="zh-CN" altLang="en-US" sz="2800" b="1" kern="1200" dirty="0">
                        <a:solidFill>
                          <a:schemeClr val="tx1"/>
                        </a:solidFill>
                        <a:latin typeface="+mn-lt"/>
                        <a:ea typeface="+mn-ea"/>
                        <a:cs typeface="+mn-cs"/>
                      </a:endParaRPr>
                    </a:p>
                  </a:txBody>
                  <a:tcPr anchor="ctr"/>
                </a:tc>
                <a:extLst>
                  <a:ext uri="{0D108BD9-81ED-4DB2-BD59-A6C34878D82A}">
                    <a16:rowId xmlns:a16="http://schemas.microsoft.com/office/drawing/2014/main" val="10000"/>
                  </a:ext>
                </a:extLst>
              </a:tr>
              <a:tr h="1011396">
                <a:tc>
                  <a:txBody>
                    <a:bodyPr/>
                    <a:lstStyle/>
                    <a:p>
                      <a:pPr marL="0" algn="ctr" defTabSz="914400" rtl="0" eaLnBrk="1" latinLnBrk="0" hangingPunct="1"/>
                      <a:r>
                        <a:rPr lang="en-US" altLang="zh-CN" sz="2800" b="1" kern="1200" dirty="0" smtClean="0">
                          <a:solidFill>
                            <a:schemeClr val="tx1"/>
                          </a:solidFill>
                          <a:latin typeface="+mn-lt"/>
                          <a:ea typeface="+mn-ea"/>
                          <a:cs typeface="+mn-cs"/>
                        </a:rPr>
                        <a:t>ESD</a:t>
                      </a:r>
                      <a:endParaRPr lang="zh-CN" altLang="en-US" sz="2800" b="1" kern="1200" dirty="0">
                        <a:solidFill>
                          <a:schemeClr val="tx1"/>
                        </a:solidFill>
                        <a:latin typeface="+mn-lt"/>
                        <a:ea typeface="+mn-ea"/>
                        <a:cs typeface="+mn-cs"/>
                      </a:endParaRPr>
                    </a:p>
                  </a:txBody>
                  <a:tcPr anchor="ctr"/>
                </a:tc>
                <a:tc>
                  <a:txBody>
                    <a:bodyPr/>
                    <a:lstStyle/>
                    <a:p>
                      <a:pPr marL="0" algn="ctr" defTabSz="914400" rtl="0" eaLnBrk="1" latinLnBrk="0" hangingPunct="1"/>
                      <a:r>
                        <a:rPr lang="en-US" altLang="zh-CN" sz="2800" b="1" kern="1200" dirty="0" smtClean="0">
                          <a:solidFill>
                            <a:schemeClr val="tx1"/>
                          </a:solidFill>
                          <a:latin typeface="+mn-lt"/>
                          <a:ea typeface="+mn-ea"/>
                          <a:cs typeface="+mn-cs"/>
                        </a:rPr>
                        <a:t>1</a:t>
                      </a:r>
                      <a:endParaRPr lang="zh-CN" altLang="en-US" sz="2800" b="1" kern="1200" dirty="0">
                        <a:solidFill>
                          <a:schemeClr val="tx1"/>
                        </a:solidFill>
                        <a:latin typeface="+mn-lt"/>
                        <a:ea typeface="+mn-ea"/>
                        <a:cs typeface="+mn-cs"/>
                      </a:endParaRPr>
                    </a:p>
                  </a:txBody>
                  <a:tcPr anchor="ctr"/>
                </a:tc>
                <a:tc>
                  <a:txBody>
                    <a:bodyPr/>
                    <a:lstStyle/>
                    <a:p>
                      <a:pPr marL="0" algn="ctr" defTabSz="914400" rtl="0" eaLnBrk="1" latinLnBrk="0" hangingPunct="1"/>
                      <a:r>
                        <a:rPr lang="en-US" altLang="zh-CN" sz="2800" b="1" kern="1200" dirty="0" smtClean="0">
                          <a:solidFill>
                            <a:schemeClr val="tx1"/>
                          </a:solidFill>
                          <a:latin typeface="+mn-lt"/>
                          <a:ea typeface="+mn-ea"/>
                          <a:cs typeface="+mn-cs"/>
                        </a:rPr>
                        <a:t>0</a:t>
                      </a:r>
                      <a:endParaRPr lang="zh-CN" altLang="en-US" sz="2800" b="1" kern="1200" dirty="0">
                        <a:solidFill>
                          <a:schemeClr val="tx1"/>
                        </a:solidFill>
                        <a:latin typeface="+mn-lt"/>
                        <a:ea typeface="+mn-ea"/>
                        <a:cs typeface="+mn-cs"/>
                      </a:endParaRPr>
                    </a:p>
                  </a:txBody>
                  <a:tcPr anchor="ctr"/>
                </a:tc>
                <a:tc>
                  <a:txBody>
                    <a:bodyPr/>
                    <a:lstStyle/>
                    <a:p>
                      <a:pPr marL="0" algn="ctr" defTabSz="914400" rtl="0" eaLnBrk="1" latinLnBrk="0" hangingPunct="1"/>
                      <a:r>
                        <a:rPr lang="en-US" altLang="zh-CN" sz="2800" b="1" kern="1200" dirty="0" smtClean="0">
                          <a:solidFill>
                            <a:schemeClr val="tx1"/>
                          </a:solidFill>
                          <a:latin typeface="+mn-lt"/>
                          <a:ea typeface="+mn-ea"/>
                          <a:cs typeface="+mn-cs"/>
                        </a:rPr>
                        <a:t>0</a:t>
                      </a:r>
                      <a:endParaRPr lang="zh-CN" altLang="en-US" sz="2800" b="1" kern="1200" dirty="0">
                        <a:solidFill>
                          <a:schemeClr val="tx1"/>
                        </a:solidFill>
                        <a:latin typeface="+mn-lt"/>
                        <a:ea typeface="+mn-ea"/>
                        <a:cs typeface="+mn-cs"/>
                      </a:endParaRPr>
                    </a:p>
                  </a:txBody>
                  <a:tcPr anchor="ctr"/>
                </a:tc>
                <a:extLst>
                  <a:ext uri="{0D108BD9-81ED-4DB2-BD59-A6C34878D82A}">
                    <a16:rowId xmlns:a16="http://schemas.microsoft.com/office/drawing/2014/main" val="10001"/>
                  </a:ext>
                </a:extLst>
              </a:tr>
              <a:tr h="1011396">
                <a:tc>
                  <a:txBody>
                    <a:bodyPr/>
                    <a:lstStyle/>
                    <a:p>
                      <a:pPr marL="0" algn="ctr" defTabSz="914400" rtl="0" eaLnBrk="1" latinLnBrk="0" hangingPunct="1"/>
                      <a:r>
                        <a:rPr lang="en-US" altLang="zh-CN" sz="2800" b="1" kern="1200" dirty="0" smtClean="0">
                          <a:solidFill>
                            <a:schemeClr val="tx1"/>
                          </a:solidFill>
                          <a:latin typeface="+mn-lt"/>
                          <a:ea typeface="+mn-ea"/>
                          <a:cs typeface="+mn-cs"/>
                        </a:rPr>
                        <a:t>FGS</a:t>
                      </a:r>
                      <a:endParaRPr lang="zh-CN" altLang="en-US" sz="2800" b="1" kern="1200" dirty="0">
                        <a:solidFill>
                          <a:schemeClr val="tx1"/>
                        </a:solidFill>
                        <a:latin typeface="+mn-lt"/>
                        <a:ea typeface="+mn-ea"/>
                        <a:cs typeface="+mn-cs"/>
                      </a:endParaRPr>
                    </a:p>
                  </a:txBody>
                  <a:tcPr anchor="ctr"/>
                </a:tc>
                <a:tc>
                  <a:txBody>
                    <a:bodyPr/>
                    <a:lstStyle/>
                    <a:p>
                      <a:pPr marL="0" algn="ctr" defTabSz="914400" rtl="0" eaLnBrk="1" latinLnBrk="0" hangingPunct="1"/>
                      <a:r>
                        <a:rPr lang="en-US" altLang="zh-CN" sz="2800" b="1" kern="1200" dirty="0" smtClean="0">
                          <a:solidFill>
                            <a:schemeClr val="tx1"/>
                          </a:solidFill>
                          <a:latin typeface="+mn-lt"/>
                          <a:ea typeface="+mn-ea"/>
                          <a:cs typeface="+mn-cs"/>
                        </a:rPr>
                        <a:t>0</a:t>
                      </a:r>
                      <a:endParaRPr lang="zh-CN" altLang="en-US" sz="2800" b="1" kern="1200" dirty="0">
                        <a:solidFill>
                          <a:schemeClr val="tx1"/>
                        </a:solidFill>
                        <a:latin typeface="+mn-lt"/>
                        <a:ea typeface="+mn-ea"/>
                        <a:cs typeface="+mn-cs"/>
                      </a:endParaRPr>
                    </a:p>
                  </a:txBody>
                  <a:tcPr anchor="ctr"/>
                </a:tc>
                <a:tc>
                  <a:txBody>
                    <a:bodyPr/>
                    <a:lstStyle/>
                    <a:p>
                      <a:pPr marL="0" algn="ctr" defTabSz="914400" rtl="0" eaLnBrk="1" latinLnBrk="0" hangingPunct="1"/>
                      <a:r>
                        <a:rPr lang="en-US" altLang="zh-CN" sz="2800" b="1" kern="1200" dirty="0" smtClean="0">
                          <a:solidFill>
                            <a:schemeClr val="tx1"/>
                          </a:solidFill>
                          <a:latin typeface="+mn-lt"/>
                          <a:ea typeface="+mn-ea"/>
                          <a:cs typeface="+mn-cs"/>
                        </a:rPr>
                        <a:t>1</a:t>
                      </a:r>
                      <a:endParaRPr lang="zh-CN" altLang="en-US" sz="2800" b="1" kern="1200" dirty="0">
                        <a:solidFill>
                          <a:schemeClr val="tx1"/>
                        </a:solidFill>
                        <a:latin typeface="+mn-lt"/>
                        <a:ea typeface="+mn-ea"/>
                        <a:cs typeface="+mn-cs"/>
                      </a:endParaRPr>
                    </a:p>
                  </a:txBody>
                  <a:tcPr anchor="ctr"/>
                </a:tc>
                <a:tc>
                  <a:txBody>
                    <a:bodyPr/>
                    <a:lstStyle/>
                    <a:p>
                      <a:pPr marL="0" algn="ctr" defTabSz="914400" rtl="0" eaLnBrk="1" latinLnBrk="0" hangingPunct="1"/>
                      <a:r>
                        <a:rPr lang="en-US" altLang="zh-CN" sz="2800" b="1" kern="1200" dirty="0" smtClean="0">
                          <a:solidFill>
                            <a:schemeClr val="tx1"/>
                          </a:solidFill>
                          <a:latin typeface="+mn-lt"/>
                          <a:ea typeface="+mn-ea"/>
                          <a:cs typeface="+mn-cs"/>
                        </a:rPr>
                        <a:t>0</a:t>
                      </a:r>
                      <a:endParaRPr lang="zh-CN" altLang="en-US" sz="2800" b="1" kern="1200" dirty="0">
                        <a:solidFill>
                          <a:schemeClr val="tx1"/>
                        </a:solidFill>
                        <a:latin typeface="+mn-lt"/>
                        <a:ea typeface="+mn-ea"/>
                        <a:cs typeface="+mn-cs"/>
                      </a:endParaRPr>
                    </a:p>
                  </a:txBody>
                  <a:tcPr anchor="ctr"/>
                </a:tc>
                <a:extLst>
                  <a:ext uri="{0D108BD9-81ED-4DB2-BD59-A6C34878D82A}">
                    <a16:rowId xmlns:a16="http://schemas.microsoft.com/office/drawing/2014/main" val="10002"/>
                  </a:ext>
                </a:extLst>
              </a:tr>
            </a:tbl>
          </a:graphicData>
        </a:graphic>
      </p:graphicFrame>
      <p:sp>
        <p:nvSpPr>
          <p:cNvPr id="4" name="TextBox 3"/>
          <p:cNvSpPr txBox="1"/>
          <p:nvPr/>
        </p:nvSpPr>
        <p:spPr>
          <a:xfrm>
            <a:off x="3122868" y="1023839"/>
            <a:ext cx="6021135" cy="480131"/>
          </a:xfrm>
          <a:prstGeom prst="rect">
            <a:avLst/>
          </a:prstGeom>
          <a:noFill/>
        </p:spPr>
        <p:txBody>
          <a:bodyPr wrap="square" rtlCol="0">
            <a:spAutoFit/>
          </a:bodyPr>
          <a:lstStyle/>
          <a:p>
            <a:pPr>
              <a:lnSpc>
                <a:spcPct val="90000"/>
              </a:lnSpc>
              <a:spcBef>
                <a:spcPts val="1000"/>
              </a:spcBef>
              <a:spcAft>
                <a:spcPct val="20000"/>
              </a:spcAft>
              <a:buClr>
                <a:schemeClr val="folHlink"/>
              </a:buClr>
              <a:buSzPct val="60000"/>
            </a:pPr>
            <a:r>
              <a:rPr lang="en-US" altLang="zh-CN" sz="2800" dirty="0">
                <a:solidFill>
                  <a:srgbClr val="115FA8"/>
                </a:solidFill>
                <a:latin typeface="Times New Roman" pitchFamily="18" charset="0"/>
                <a:ea typeface="思源黑体 CN Normal" panose="020B0400000000000000" pitchFamily="34" charset="-122"/>
              </a:rPr>
              <a:t>DO</a:t>
            </a:r>
            <a:r>
              <a:rPr lang="zh-CN" altLang="en-US" sz="2800" dirty="0">
                <a:solidFill>
                  <a:srgbClr val="115FA8"/>
                </a:solidFill>
                <a:latin typeface="Times New Roman" pitchFamily="18" charset="0"/>
                <a:ea typeface="思源黑体 CN Normal" panose="020B0400000000000000" pitchFamily="34" charset="-122"/>
              </a:rPr>
              <a:t>通道在</a:t>
            </a:r>
            <a:r>
              <a:rPr lang="en-US" altLang="zh-CN" sz="2800" dirty="0">
                <a:solidFill>
                  <a:srgbClr val="115FA8"/>
                </a:solidFill>
                <a:latin typeface="Times New Roman" pitchFamily="18" charset="0"/>
                <a:ea typeface="思源黑体 CN Normal" panose="020B0400000000000000" pitchFamily="34" charset="-122"/>
              </a:rPr>
              <a:t>FGS</a:t>
            </a:r>
            <a:r>
              <a:rPr lang="zh-CN" altLang="en-US" sz="2800" dirty="0">
                <a:solidFill>
                  <a:srgbClr val="115FA8"/>
                </a:solidFill>
                <a:latin typeface="Times New Roman" pitchFamily="18" charset="0"/>
                <a:ea typeface="思源黑体 CN Normal" panose="020B0400000000000000" pitchFamily="34" charset="-122"/>
              </a:rPr>
              <a:t>和</a:t>
            </a:r>
            <a:r>
              <a:rPr lang="en-US" altLang="zh-CN" sz="2800" dirty="0">
                <a:solidFill>
                  <a:srgbClr val="115FA8"/>
                </a:solidFill>
                <a:latin typeface="Times New Roman" pitchFamily="18" charset="0"/>
                <a:ea typeface="思源黑体 CN Normal" panose="020B0400000000000000" pitchFamily="34" charset="-122"/>
              </a:rPr>
              <a:t>ESD</a:t>
            </a:r>
            <a:r>
              <a:rPr lang="zh-CN" altLang="en-US" sz="2800" dirty="0">
                <a:solidFill>
                  <a:srgbClr val="115FA8"/>
                </a:solidFill>
                <a:latin typeface="Times New Roman" pitchFamily="18" charset="0"/>
                <a:ea typeface="思源黑体 CN Normal" panose="020B0400000000000000" pitchFamily="34" charset="-122"/>
              </a:rPr>
              <a:t>系统的输出定义</a:t>
            </a:r>
          </a:p>
        </p:txBody>
      </p:sp>
    </p:spTree>
    <p:extLst>
      <p:ext uri="{BB962C8B-B14F-4D97-AF65-F5344CB8AC3E}">
        <p14:creationId xmlns:p14="http://schemas.microsoft.com/office/powerpoint/2010/main" val="8828855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目录</a:t>
            </a:r>
            <a:endParaRPr lang="zh-CN" altLang="en-US" dirty="0"/>
          </a:p>
        </p:txBody>
      </p:sp>
      <p:grpSp>
        <p:nvGrpSpPr>
          <p:cNvPr id="3" name="组合 2"/>
          <p:cNvGrpSpPr/>
          <p:nvPr/>
        </p:nvGrpSpPr>
        <p:grpSpPr>
          <a:xfrm>
            <a:off x="3377952" y="1788450"/>
            <a:ext cx="3826071" cy="674078"/>
            <a:chOff x="3799246" y="1097423"/>
            <a:chExt cx="3472903" cy="674078"/>
          </a:xfrm>
        </p:grpSpPr>
        <p:sp>
          <p:nvSpPr>
            <p:cNvPr id="4" name="椭圆 3"/>
            <p:cNvSpPr/>
            <p:nvPr/>
          </p:nvSpPr>
          <p:spPr>
            <a:xfrm>
              <a:off x="3799246" y="1097423"/>
              <a:ext cx="737774" cy="674078"/>
            </a:xfrm>
            <a:prstGeom prst="ellipse">
              <a:avLst/>
            </a:prstGeom>
            <a:noFill/>
            <a:ln w="25400" cap="flat"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4000" b="0" i="1" u="none" strike="noStrike" kern="0" cap="none" spc="0" normalizeH="0" baseline="0" noProof="0" dirty="0">
                  <a:ln>
                    <a:noFill/>
                  </a:ln>
                  <a:solidFill>
                    <a:srgbClr val="000000">
                      <a:lumMod val="75000"/>
                      <a:lumOff val="25000"/>
                    </a:srgbClr>
                  </a:solidFill>
                  <a:effectLst/>
                  <a:uLnTx/>
                  <a:uFillTx/>
                  <a:latin typeface="Century Gothic" panose="020B0502020202020204" pitchFamily="34" charset="0"/>
                  <a:ea typeface="微软雅黑"/>
                  <a:cs typeface="+mn-cs"/>
                </a:rPr>
                <a:t>1.</a:t>
              </a:r>
              <a:endParaRPr kumimoji="0" lang="zh-CN" altLang="en-US" sz="4000" b="0" i="1" u="none" strike="noStrike" kern="0" cap="none" spc="0" normalizeH="0" baseline="0" noProof="0" dirty="0">
                <a:ln>
                  <a:noFill/>
                </a:ln>
                <a:solidFill>
                  <a:srgbClr val="000000">
                    <a:lumMod val="75000"/>
                    <a:lumOff val="25000"/>
                  </a:srgbClr>
                </a:solidFill>
                <a:effectLst/>
                <a:uLnTx/>
                <a:uFillTx/>
                <a:latin typeface="Century Gothic" panose="020B0502020202020204" pitchFamily="34" charset="0"/>
                <a:ea typeface="微软雅黑"/>
                <a:cs typeface="+mn-cs"/>
              </a:endParaRPr>
            </a:p>
          </p:txBody>
        </p:sp>
        <p:sp>
          <p:nvSpPr>
            <p:cNvPr id="6" name="文本框 5"/>
            <p:cNvSpPr txBox="1"/>
            <p:nvPr/>
          </p:nvSpPr>
          <p:spPr>
            <a:xfrm>
              <a:off x="4419986" y="1251351"/>
              <a:ext cx="2852163" cy="461665"/>
            </a:xfrm>
            <a:prstGeom prst="rect">
              <a:avLst/>
            </a:prstGeom>
            <a:noFill/>
          </p:spPr>
          <p:txBody>
            <a:bodyPr wrap="none" rtlCol="0">
              <a:spAutoFit/>
              <a:scene3d>
                <a:camera prst="orthographicFront"/>
                <a:lightRig rig="threePt" dir="t"/>
              </a:scene3d>
              <a:sp3d contourW="12700"/>
            </a:bodyPr>
            <a:lstStyle/>
            <a:p>
              <a:r>
                <a:rPr lang="en-US" altLang="zh-CN" sz="2400" dirty="0" smtClean="0">
                  <a:latin typeface="Microsoft Sans Serif" pitchFamily="34" charset="0"/>
                  <a:cs typeface="Microsoft Sans Serif" pitchFamily="34" charset="0"/>
                </a:rPr>
                <a:t>SIS</a:t>
              </a:r>
              <a:r>
                <a:rPr lang="zh-CN" altLang="en-US" sz="2400" dirty="0" smtClean="0">
                  <a:latin typeface="Microsoft Sans Serif" pitchFamily="34" charset="0"/>
                  <a:cs typeface="Microsoft Sans Serif" pitchFamily="34" charset="0"/>
                </a:rPr>
                <a:t>系统应用场景介绍</a:t>
              </a:r>
              <a:endParaRPr lang="en-US" altLang="zh-CN" sz="2400" dirty="0">
                <a:latin typeface="Microsoft Sans Serif" pitchFamily="34" charset="0"/>
                <a:cs typeface="Microsoft Sans Serif" pitchFamily="34" charset="0"/>
              </a:endParaRPr>
            </a:p>
          </p:txBody>
        </p:sp>
      </p:grpSp>
      <p:grpSp>
        <p:nvGrpSpPr>
          <p:cNvPr id="8" name="组合 7"/>
          <p:cNvGrpSpPr/>
          <p:nvPr/>
        </p:nvGrpSpPr>
        <p:grpSpPr>
          <a:xfrm>
            <a:off x="3377951" y="2469157"/>
            <a:ext cx="3946296" cy="674078"/>
            <a:chOff x="3799246" y="1097423"/>
            <a:chExt cx="3582031" cy="674078"/>
          </a:xfrm>
        </p:grpSpPr>
        <p:sp>
          <p:nvSpPr>
            <p:cNvPr id="9" name="椭圆 8"/>
            <p:cNvSpPr/>
            <p:nvPr/>
          </p:nvSpPr>
          <p:spPr>
            <a:xfrm>
              <a:off x="3799246" y="1097423"/>
              <a:ext cx="882693" cy="674078"/>
            </a:xfrm>
            <a:prstGeom prst="ellipse">
              <a:avLst/>
            </a:prstGeom>
            <a:noFill/>
            <a:ln w="25400" cap="flat"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4000" b="0" i="1" u="none" strike="noStrike" kern="0" cap="none" spc="0" normalizeH="0" baseline="0" noProof="0" dirty="0">
                  <a:ln>
                    <a:noFill/>
                  </a:ln>
                  <a:solidFill>
                    <a:srgbClr val="000000">
                      <a:lumMod val="75000"/>
                      <a:lumOff val="25000"/>
                    </a:srgbClr>
                  </a:solidFill>
                  <a:effectLst/>
                  <a:uLnTx/>
                  <a:uFillTx/>
                  <a:latin typeface="Century Gothic" panose="020B0502020202020204" pitchFamily="34" charset="0"/>
                  <a:ea typeface="微软雅黑"/>
                  <a:cs typeface="+mn-cs"/>
                </a:rPr>
                <a:t>2.</a:t>
              </a:r>
              <a:endParaRPr kumimoji="0" lang="zh-CN" altLang="en-US" sz="4000" b="0" i="1" u="none" strike="noStrike" kern="0" cap="none" spc="0" normalizeH="0" baseline="0" noProof="0" dirty="0">
                <a:ln>
                  <a:noFill/>
                </a:ln>
                <a:solidFill>
                  <a:srgbClr val="000000">
                    <a:lumMod val="75000"/>
                    <a:lumOff val="25000"/>
                  </a:srgbClr>
                </a:solidFill>
                <a:effectLst/>
                <a:uLnTx/>
                <a:uFillTx/>
                <a:latin typeface="Century Gothic" panose="020B0502020202020204" pitchFamily="34" charset="0"/>
                <a:ea typeface="微软雅黑"/>
                <a:cs typeface="+mn-cs"/>
              </a:endParaRPr>
            </a:p>
          </p:txBody>
        </p:sp>
        <p:sp>
          <p:nvSpPr>
            <p:cNvPr id="11" name="文本框 10"/>
            <p:cNvSpPr txBox="1"/>
            <p:nvPr/>
          </p:nvSpPr>
          <p:spPr>
            <a:xfrm>
              <a:off x="4419986" y="1235309"/>
              <a:ext cx="2961291" cy="461665"/>
            </a:xfrm>
            <a:prstGeom prst="rect">
              <a:avLst/>
            </a:prstGeom>
            <a:noFill/>
          </p:spPr>
          <p:txBody>
            <a:bodyPr wrap="none" rtlCol="0">
              <a:spAutoFit/>
              <a:scene3d>
                <a:camera prst="orthographicFront"/>
                <a:lightRig rig="threePt" dir="t"/>
              </a:scene3d>
              <a:sp3d contourW="12700"/>
            </a:bodyPr>
            <a:lstStyle/>
            <a:p>
              <a:r>
                <a:rPr lang="zh-CN" altLang="en-US" sz="2400" dirty="0" smtClean="0">
                  <a:latin typeface="Microsoft Sans Serif" pitchFamily="34" charset="0"/>
                  <a:cs typeface="Microsoft Sans Serif" pitchFamily="34" charset="0"/>
                </a:rPr>
                <a:t>海上平台应用场景介绍</a:t>
              </a:r>
              <a:endParaRPr lang="en-US" altLang="zh-CN" sz="2400" dirty="0">
                <a:latin typeface="Microsoft Sans Serif" pitchFamily="34" charset="0"/>
                <a:cs typeface="Microsoft Sans Serif" pitchFamily="34" charset="0"/>
              </a:endParaRPr>
            </a:p>
          </p:txBody>
        </p:sp>
      </p:grpSp>
      <p:grpSp>
        <p:nvGrpSpPr>
          <p:cNvPr id="13" name="组合 12"/>
          <p:cNvGrpSpPr/>
          <p:nvPr/>
        </p:nvGrpSpPr>
        <p:grpSpPr>
          <a:xfrm>
            <a:off x="3377950" y="3149864"/>
            <a:ext cx="3638521" cy="674078"/>
            <a:chOff x="3799245" y="1097423"/>
            <a:chExt cx="3302666" cy="674078"/>
          </a:xfrm>
        </p:grpSpPr>
        <p:sp>
          <p:nvSpPr>
            <p:cNvPr id="14" name="椭圆 13"/>
            <p:cNvSpPr/>
            <p:nvPr/>
          </p:nvSpPr>
          <p:spPr>
            <a:xfrm>
              <a:off x="3799245" y="1097423"/>
              <a:ext cx="882694" cy="674078"/>
            </a:xfrm>
            <a:prstGeom prst="ellipse">
              <a:avLst/>
            </a:prstGeom>
            <a:noFill/>
            <a:ln w="25400" cap="flat"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4000" b="0" i="1" u="none" strike="noStrike" kern="0" cap="none" spc="0" normalizeH="0" baseline="0" noProof="0" dirty="0">
                  <a:ln>
                    <a:noFill/>
                  </a:ln>
                  <a:solidFill>
                    <a:srgbClr val="000000">
                      <a:lumMod val="75000"/>
                      <a:lumOff val="25000"/>
                    </a:srgbClr>
                  </a:solidFill>
                  <a:effectLst/>
                  <a:uLnTx/>
                  <a:uFillTx/>
                  <a:latin typeface="Century Gothic" panose="020B0502020202020204" pitchFamily="34" charset="0"/>
                  <a:ea typeface="微软雅黑"/>
                  <a:cs typeface="+mn-cs"/>
                </a:rPr>
                <a:t>3.</a:t>
              </a:r>
              <a:endParaRPr kumimoji="0" lang="zh-CN" altLang="en-US" sz="4000" b="0" i="1" u="none" strike="noStrike" kern="0" cap="none" spc="0" normalizeH="0" baseline="0" noProof="0" dirty="0">
                <a:ln>
                  <a:noFill/>
                </a:ln>
                <a:solidFill>
                  <a:srgbClr val="000000">
                    <a:lumMod val="75000"/>
                    <a:lumOff val="25000"/>
                  </a:srgbClr>
                </a:solidFill>
                <a:effectLst/>
                <a:uLnTx/>
                <a:uFillTx/>
                <a:latin typeface="Century Gothic" panose="020B0502020202020204" pitchFamily="34" charset="0"/>
                <a:ea typeface="微软雅黑"/>
                <a:cs typeface="+mn-cs"/>
              </a:endParaRPr>
            </a:p>
          </p:txBody>
        </p:sp>
        <p:sp>
          <p:nvSpPr>
            <p:cNvPr id="16" name="文本框 15"/>
            <p:cNvSpPr txBox="1"/>
            <p:nvPr/>
          </p:nvSpPr>
          <p:spPr>
            <a:xfrm>
              <a:off x="4419986" y="1235309"/>
              <a:ext cx="2681925" cy="461665"/>
            </a:xfrm>
            <a:prstGeom prst="rect">
              <a:avLst/>
            </a:prstGeom>
            <a:noFill/>
          </p:spPr>
          <p:txBody>
            <a:bodyPr wrap="none" rtlCol="0">
              <a:spAutoFit/>
              <a:scene3d>
                <a:camera prst="orthographicFront"/>
                <a:lightRig rig="threePt" dir="t"/>
              </a:scene3d>
              <a:sp3d contourW="12700"/>
            </a:bodyPr>
            <a:lstStyle/>
            <a:p>
              <a:r>
                <a:rPr lang="zh-CN" altLang="en-US" sz="2400" dirty="0" smtClean="0">
                  <a:latin typeface="Microsoft Sans Serif" pitchFamily="34" charset="0"/>
                  <a:cs typeface="Microsoft Sans Serif" pitchFamily="34" charset="0"/>
                </a:rPr>
                <a:t>西湖作业区项目介绍</a:t>
              </a:r>
              <a:endParaRPr lang="en-US" altLang="zh-CN" sz="2400" dirty="0">
                <a:latin typeface="Microsoft Sans Serif" pitchFamily="34" charset="0"/>
                <a:cs typeface="Microsoft Sans Serif" pitchFamily="34" charset="0"/>
              </a:endParaRPr>
            </a:p>
          </p:txBody>
        </p:sp>
      </p:grpSp>
      <p:grpSp>
        <p:nvGrpSpPr>
          <p:cNvPr id="18" name="组合 17"/>
          <p:cNvGrpSpPr/>
          <p:nvPr/>
        </p:nvGrpSpPr>
        <p:grpSpPr>
          <a:xfrm>
            <a:off x="3377952" y="3814529"/>
            <a:ext cx="4036064" cy="674078"/>
            <a:chOff x="3799246" y="1097423"/>
            <a:chExt cx="3663513" cy="674078"/>
          </a:xfrm>
        </p:grpSpPr>
        <p:sp>
          <p:nvSpPr>
            <p:cNvPr id="19" name="椭圆 18"/>
            <p:cNvSpPr/>
            <p:nvPr/>
          </p:nvSpPr>
          <p:spPr>
            <a:xfrm>
              <a:off x="3799246" y="1097423"/>
              <a:ext cx="882693" cy="674078"/>
            </a:xfrm>
            <a:prstGeom prst="ellipse">
              <a:avLst/>
            </a:prstGeom>
            <a:noFill/>
            <a:ln w="25400" cap="flat"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4000" b="0" i="1" u="none" strike="noStrike" kern="0" cap="none" spc="0" normalizeH="0" baseline="0" noProof="0" dirty="0">
                  <a:ln>
                    <a:noFill/>
                  </a:ln>
                  <a:solidFill>
                    <a:srgbClr val="000000">
                      <a:lumMod val="75000"/>
                      <a:lumOff val="25000"/>
                    </a:srgbClr>
                  </a:solidFill>
                  <a:effectLst/>
                  <a:uLnTx/>
                  <a:uFillTx/>
                  <a:latin typeface="Century Gothic" panose="020B0502020202020204" pitchFamily="34" charset="0"/>
                  <a:ea typeface="微软雅黑"/>
                  <a:cs typeface="+mn-cs"/>
                </a:rPr>
                <a:t>4.</a:t>
              </a:r>
              <a:endParaRPr kumimoji="0" lang="zh-CN" altLang="en-US" sz="4000" b="0" i="1" u="none" strike="noStrike" kern="0" cap="none" spc="0" normalizeH="0" baseline="0" noProof="0" dirty="0">
                <a:ln>
                  <a:noFill/>
                </a:ln>
                <a:solidFill>
                  <a:srgbClr val="000000">
                    <a:lumMod val="75000"/>
                    <a:lumOff val="25000"/>
                  </a:srgbClr>
                </a:solidFill>
                <a:effectLst/>
                <a:uLnTx/>
                <a:uFillTx/>
                <a:latin typeface="Century Gothic" panose="020B0502020202020204" pitchFamily="34" charset="0"/>
                <a:ea typeface="微软雅黑"/>
                <a:cs typeface="+mn-cs"/>
              </a:endParaRPr>
            </a:p>
          </p:txBody>
        </p:sp>
        <p:sp>
          <p:nvSpPr>
            <p:cNvPr id="21" name="文本框 20"/>
            <p:cNvSpPr txBox="1"/>
            <p:nvPr/>
          </p:nvSpPr>
          <p:spPr>
            <a:xfrm>
              <a:off x="4419986" y="1219267"/>
              <a:ext cx="3042773" cy="461665"/>
            </a:xfrm>
            <a:prstGeom prst="rect">
              <a:avLst/>
            </a:prstGeom>
            <a:noFill/>
          </p:spPr>
          <p:txBody>
            <a:bodyPr wrap="none" rtlCol="0">
              <a:spAutoFit/>
              <a:scene3d>
                <a:camera prst="orthographicFront"/>
                <a:lightRig rig="threePt" dir="t"/>
              </a:scene3d>
              <a:sp3d contourW="12700"/>
            </a:bodyPr>
            <a:lstStyle/>
            <a:p>
              <a:pPr defTabSz="1218585">
                <a:defRPr/>
              </a:pPr>
              <a:r>
                <a:rPr lang="en-US" altLang="zh-CN" sz="2400" dirty="0" err="1" smtClean="0">
                  <a:latin typeface="Microsoft Sans Serif" pitchFamily="34" charset="0"/>
                  <a:cs typeface="Microsoft Sans Serif" pitchFamily="34" charset="0"/>
                </a:rPr>
                <a:t>HiaGuard</a:t>
              </a:r>
              <a:r>
                <a:rPr lang="zh-CN" altLang="en-US" sz="2400" dirty="0" smtClean="0">
                  <a:latin typeface="Microsoft Sans Serif" pitchFamily="34" charset="0"/>
                  <a:cs typeface="Microsoft Sans Serif" pitchFamily="34" charset="0"/>
                </a:rPr>
                <a:t>系统应用介绍</a:t>
              </a:r>
              <a:endParaRPr lang="zh-CN" altLang="en-US" sz="2400" b="1" kern="0" dirty="0">
                <a:solidFill>
                  <a:srgbClr val="000000">
                    <a:lumMod val="75000"/>
                    <a:lumOff val="25000"/>
                  </a:srgbClr>
                </a:solidFill>
                <a:latin typeface="思源黑体 CN Bold" panose="020B0800000000000000" pitchFamily="34" charset="-122"/>
                <a:ea typeface="思源黑体 CN Bold" panose="020B0800000000000000" pitchFamily="34" charset="-122"/>
                <a:cs typeface="经典综艺体简" panose="02010609000101010101" pitchFamily="49" charset="-122"/>
              </a:endParaRPr>
            </a:p>
          </p:txBody>
        </p:sp>
      </p:grpSp>
      <p:grpSp>
        <p:nvGrpSpPr>
          <p:cNvPr id="15" name="组合 14"/>
          <p:cNvGrpSpPr/>
          <p:nvPr/>
        </p:nvGrpSpPr>
        <p:grpSpPr>
          <a:xfrm>
            <a:off x="3369935" y="4496315"/>
            <a:ext cx="5267171" cy="674078"/>
            <a:chOff x="3799246" y="1097423"/>
            <a:chExt cx="4780981" cy="674078"/>
          </a:xfrm>
        </p:grpSpPr>
        <p:sp>
          <p:nvSpPr>
            <p:cNvPr id="17" name="椭圆 16"/>
            <p:cNvSpPr/>
            <p:nvPr/>
          </p:nvSpPr>
          <p:spPr>
            <a:xfrm>
              <a:off x="3799246" y="1097423"/>
              <a:ext cx="882693" cy="674078"/>
            </a:xfrm>
            <a:prstGeom prst="ellipse">
              <a:avLst/>
            </a:prstGeom>
            <a:noFill/>
            <a:ln w="25400" cap="flat"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lang="en-US" altLang="zh-CN" sz="4000" i="1" kern="0" dirty="0">
                  <a:solidFill>
                    <a:srgbClr val="000000">
                      <a:lumMod val="75000"/>
                      <a:lumOff val="25000"/>
                    </a:srgbClr>
                  </a:solidFill>
                  <a:latin typeface="Century Gothic" panose="020B0502020202020204" pitchFamily="34" charset="0"/>
                  <a:ea typeface="微软雅黑"/>
                </a:rPr>
                <a:t>5</a:t>
              </a:r>
              <a:r>
                <a:rPr kumimoji="0" lang="en-US" altLang="zh-CN" sz="4000" b="0" i="1" u="none" strike="noStrike" kern="0" cap="none" spc="0" normalizeH="0" baseline="0" noProof="0" dirty="0" smtClean="0">
                  <a:ln>
                    <a:noFill/>
                  </a:ln>
                  <a:solidFill>
                    <a:srgbClr val="000000">
                      <a:lumMod val="75000"/>
                      <a:lumOff val="25000"/>
                    </a:srgbClr>
                  </a:solidFill>
                  <a:effectLst/>
                  <a:uLnTx/>
                  <a:uFillTx/>
                  <a:latin typeface="Century Gothic" panose="020B0502020202020204" pitchFamily="34" charset="0"/>
                  <a:ea typeface="微软雅黑"/>
                  <a:cs typeface="+mn-cs"/>
                </a:rPr>
                <a:t>.</a:t>
              </a:r>
              <a:endParaRPr kumimoji="0" lang="zh-CN" altLang="en-US" sz="4000" b="0" i="1" u="none" strike="noStrike" kern="0" cap="none" spc="0" normalizeH="0" baseline="0" noProof="0" dirty="0">
                <a:ln>
                  <a:noFill/>
                </a:ln>
                <a:solidFill>
                  <a:srgbClr val="000000">
                    <a:lumMod val="75000"/>
                    <a:lumOff val="25000"/>
                  </a:srgbClr>
                </a:solidFill>
                <a:effectLst/>
                <a:uLnTx/>
                <a:uFillTx/>
                <a:latin typeface="Century Gothic" panose="020B0502020202020204" pitchFamily="34" charset="0"/>
                <a:ea typeface="微软雅黑"/>
                <a:cs typeface="+mn-cs"/>
              </a:endParaRPr>
            </a:p>
          </p:txBody>
        </p:sp>
        <p:sp>
          <p:nvSpPr>
            <p:cNvPr id="20" name="文本框 20"/>
            <p:cNvSpPr txBox="1"/>
            <p:nvPr/>
          </p:nvSpPr>
          <p:spPr>
            <a:xfrm>
              <a:off x="4419986" y="1187183"/>
              <a:ext cx="4160241" cy="461665"/>
            </a:xfrm>
            <a:prstGeom prst="rect">
              <a:avLst/>
            </a:prstGeom>
            <a:noFill/>
          </p:spPr>
          <p:txBody>
            <a:bodyPr wrap="none" rtlCol="0">
              <a:spAutoFit/>
              <a:scene3d>
                <a:camera prst="orthographicFront"/>
                <a:lightRig rig="threePt" dir="t"/>
              </a:scene3d>
              <a:sp3d contourW="12700"/>
            </a:bodyPr>
            <a:lstStyle/>
            <a:p>
              <a:pPr defTabSz="1218585">
                <a:defRPr/>
              </a:pPr>
              <a:r>
                <a:rPr lang="en-US" altLang="zh-CN" sz="2400" dirty="0" err="1" smtClean="0">
                  <a:latin typeface="Microsoft Sans Serif" pitchFamily="34" charset="0"/>
                  <a:cs typeface="Microsoft Sans Serif" pitchFamily="34" charset="0"/>
                </a:rPr>
                <a:t>HiaGuard</a:t>
              </a:r>
              <a:r>
                <a:rPr lang="zh-CN" altLang="en-US" sz="2400" dirty="0" smtClean="0">
                  <a:latin typeface="Microsoft Sans Serif" pitchFamily="34" charset="0"/>
                  <a:cs typeface="Microsoft Sans Serif" pitchFamily="34" charset="0"/>
                </a:rPr>
                <a:t>系统海上平台应用问题</a:t>
              </a:r>
              <a:endParaRPr lang="zh-CN" altLang="en-US" sz="2400" b="1" kern="0" dirty="0">
                <a:solidFill>
                  <a:srgbClr val="000000">
                    <a:lumMod val="75000"/>
                    <a:lumOff val="25000"/>
                  </a:srgbClr>
                </a:solidFill>
                <a:latin typeface="思源黑体 CN Bold" panose="020B0800000000000000" pitchFamily="34" charset="-122"/>
                <a:ea typeface="思源黑体 CN Bold" panose="020B0800000000000000" pitchFamily="34" charset="-122"/>
                <a:cs typeface="经典综艺体简" panose="02010609000101010101" pitchFamily="49" charset="-122"/>
              </a:endParaRPr>
            </a:p>
          </p:txBody>
        </p:sp>
      </p:grpSp>
    </p:spTree>
    <p:extLst>
      <p:ext uri="{BB962C8B-B14F-4D97-AF65-F5344CB8AC3E}">
        <p14:creationId xmlns:p14="http://schemas.microsoft.com/office/powerpoint/2010/main" val="3943538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nodeType="after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500" fill="hold"/>
                                        <p:tgtEl>
                                          <p:spTgt spid="8"/>
                                        </p:tgtEl>
                                        <p:attrNameLst>
                                          <p:attrName>ppt_x</p:attrName>
                                        </p:attrNameLst>
                                      </p:cBhvr>
                                      <p:tavLst>
                                        <p:tav tm="0">
                                          <p:val>
                                            <p:strVal val="1+#ppt_w/2"/>
                                          </p:val>
                                        </p:tav>
                                        <p:tav tm="100000">
                                          <p:val>
                                            <p:strVal val="#ppt_x"/>
                                          </p:val>
                                        </p:tav>
                                      </p:tavLst>
                                    </p:anim>
                                    <p:anim calcmode="lin" valueType="num">
                                      <p:cBhvr additive="base">
                                        <p:cTn id="13" dur="500" fill="hold"/>
                                        <p:tgtEl>
                                          <p:spTgt spid="8"/>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2" fill="hold" nodeType="afterEffect">
                                  <p:stCondLst>
                                    <p:cond delay="0"/>
                                  </p:stCondLst>
                                  <p:childTnLst>
                                    <p:set>
                                      <p:cBhvr>
                                        <p:cTn id="16" dur="1" fill="hold">
                                          <p:stCondLst>
                                            <p:cond delay="0"/>
                                          </p:stCondLst>
                                        </p:cTn>
                                        <p:tgtEl>
                                          <p:spTgt spid="13"/>
                                        </p:tgtEl>
                                        <p:attrNameLst>
                                          <p:attrName>style.visibility</p:attrName>
                                        </p:attrNameLst>
                                      </p:cBhvr>
                                      <p:to>
                                        <p:strVal val="visible"/>
                                      </p:to>
                                    </p:set>
                                    <p:anim calcmode="lin" valueType="num">
                                      <p:cBhvr additive="base">
                                        <p:cTn id="17" dur="500" fill="hold"/>
                                        <p:tgtEl>
                                          <p:spTgt spid="13"/>
                                        </p:tgtEl>
                                        <p:attrNameLst>
                                          <p:attrName>ppt_x</p:attrName>
                                        </p:attrNameLst>
                                      </p:cBhvr>
                                      <p:tavLst>
                                        <p:tav tm="0">
                                          <p:val>
                                            <p:strVal val="1+#ppt_w/2"/>
                                          </p:val>
                                        </p:tav>
                                        <p:tav tm="100000">
                                          <p:val>
                                            <p:strVal val="#ppt_x"/>
                                          </p:val>
                                        </p:tav>
                                      </p:tavLst>
                                    </p:anim>
                                    <p:anim calcmode="lin" valueType="num">
                                      <p:cBhvr additive="base">
                                        <p:cTn id="18" dur="500" fill="hold"/>
                                        <p:tgtEl>
                                          <p:spTgt spid="13"/>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2" fill="hold" nodeType="afterEffect">
                                  <p:stCondLst>
                                    <p:cond delay="0"/>
                                  </p:stCondLst>
                                  <p:childTnLst>
                                    <p:set>
                                      <p:cBhvr>
                                        <p:cTn id="21" dur="1" fill="hold">
                                          <p:stCondLst>
                                            <p:cond delay="0"/>
                                          </p:stCondLst>
                                        </p:cTn>
                                        <p:tgtEl>
                                          <p:spTgt spid="18"/>
                                        </p:tgtEl>
                                        <p:attrNameLst>
                                          <p:attrName>style.visibility</p:attrName>
                                        </p:attrNameLst>
                                      </p:cBhvr>
                                      <p:to>
                                        <p:strVal val="visible"/>
                                      </p:to>
                                    </p:set>
                                    <p:anim calcmode="lin" valueType="num">
                                      <p:cBhvr additive="base">
                                        <p:cTn id="22" dur="500" fill="hold"/>
                                        <p:tgtEl>
                                          <p:spTgt spid="18"/>
                                        </p:tgtEl>
                                        <p:attrNameLst>
                                          <p:attrName>ppt_x</p:attrName>
                                        </p:attrNameLst>
                                      </p:cBhvr>
                                      <p:tavLst>
                                        <p:tav tm="0">
                                          <p:val>
                                            <p:strVal val="1+#ppt_w/2"/>
                                          </p:val>
                                        </p:tav>
                                        <p:tav tm="100000">
                                          <p:val>
                                            <p:strVal val="#ppt_x"/>
                                          </p:val>
                                        </p:tav>
                                      </p:tavLst>
                                    </p:anim>
                                    <p:anim calcmode="lin" valueType="num">
                                      <p:cBhvr additive="base">
                                        <p:cTn id="23" dur="500" fill="hold"/>
                                        <p:tgtEl>
                                          <p:spTgt spid="18"/>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2" presetClass="entr" presetSubtype="2" fill="hold" nodeType="afterEffect">
                                  <p:stCondLst>
                                    <p:cond delay="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500" fill="hold"/>
                                        <p:tgtEl>
                                          <p:spTgt spid="15"/>
                                        </p:tgtEl>
                                        <p:attrNameLst>
                                          <p:attrName>ppt_x</p:attrName>
                                        </p:attrNameLst>
                                      </p:cBhvr>
                                      <p:tavLst>
                                        <p:tav tm="0">
                                          <p:val>
                                            <p:strVal val="1+#ppt_w/2"/>
                                          </p:val>
                                        </p:tav>
                                        <p:tav tm="100000">
                                          <p:val>
                                            <p:strVal val="#ppt_x"/>
                                          </p:val>
                                        </p:tav>
                                      </p:tavLst>
                                    </p:anim>
                                    <p:anim calcmode="lin" valueType="num">
                                      <p:cBhvr additive="base">
                                        <p:cTn id="28" dur="5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任意多边形 6"/>
          <p:cNvSpPr/>
          <p:nvPr/>
        </p:nvSpPr>
        <p:spPr>
          <a:xfrm>
            <a:off x="7591109" y="1792915"/>
            <a:ext cx="2298700" cy="2060264"/>
          </a:xfrm>
          <a:custGeom>
            <a:avLst/>
            <a:gdLst>
              <a:gd name="connsiteX0" fmla="*/ 0 w 2298700"/>
              <a:gd name="connsiteY0" fmla="*/ 1293498 h 2060264"/>
              <a:gd name="connsiteX1" fmla="*/ 30100 w 2298700"/>
              <a:gd name="connsiteY1" fmla="*/ 1293498 h 2060264"/>
              <a:gd name="connsiteX2" fmla="*/ 30100 w 2298700"/>
              <a:gd name="connsiteY2" fmla="*/ 2030164 h 2060264"/>
              <a:gd name="connsiteX3" fmla="*/ 2268600 w 2298700"/>
              <a:gd name="connsiteY3" fmla="*/ 2030164 h 2060264"/>
              <a:gd name="connsiteX4" fmla="*/ 2268600 w 2298700"/>
              <a:gd name="connsiteY4" fmla="*/ 1293498 h 2060264"/>
              <a:gd name="connsiteX5" fmla="*/ 2298700 w 2298700"/>
              <a:gd name="connsiteY5" fmla="*/ 1293498 h 2060264"/>
              <a:gd name="connsiteX6" fmla="*/ 2298700 w 2298700"/>
              <a:gd name="connsiteY6" fmla="*/ 2060264 h 2060264"/>
              <a:gd name="connsiteX7" fmla="*/ 0 w 2298700"/>
              <a:gd name="connsiteY7" fmla="*/ 2060264 h 2060264"/>
              <a:gd name="connsiteX8" fmla="*/ 0 w 2298700"/>
              <a:gd name="connsiteY8" fmla="*/ 0 h 2060264"/>
              <a:gd name="connsiteX9" fmla="*/ 2298700 w 2298700"/>
              <a:gd name="connsiteY9" fmla="*/ 0 h 2060264"/>
              <a:gd name="connsiteX10" fmla="*/ 2298700 w 2298700"/>
              <a:gd name="connsiteY10" fmla="*/ 498664 h 2060264"/>
              <a:gd name="connsiteX11" fmla="*/ 2268600 w 2298700"/>
              <a:gd name="connsiteY11" fmla="*/ 498664 h 2060264"/>
              <a:gd name="connsiteX12" fmla="*/ 2268600 w 2298700"/>
              <a:gd name="connsiteY12" fmla="*/ 30100 h 2060264"/>
              <a:gd name="connsiteX13" fmla="*/ 30100 w 2298700"/>
              <a:gd name="connsiteY13" fmla="*/ 30100 h 2060264"/>
              <a:gd name="connsiteX14" fmla="*/ 30100 w 2298700"/>
              <a:gd name="connsiteY14" fmla="*/ 498664 h 2060264"/>
              <a:gd name="connsiteX15" fmla="*/ 0 w 2298700"/>
              <a:gd name="connsiteY15" fmla="*/ 498664 h 2060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98700" h="2060264">
                <a:moveTo>
                  <a:pt x="0" y="1293498"/>
                </a:moveTo>
                <a:lnTo>
                  <a:pt x="30100" y="1293498"/>
                </a:lnTo>
                <a:lnTo>
                  <a:pt x="30100" y="2030164"/>
                </a:lnTo>
                <a:lnTo>
                  <a:pt x="2268600" y="2030164"/>
                </a:lnTo>
                <a:lnTo>
                  <a:pt x="2268600" y="1293498"/>
                </a:lnTo>
                <a:lnTo>
                  <a:pt x="2298700" y="1293498"/>
                </a:lnTo>
                <a:lnTo>
                  <a:pt x="2298700" y="2060264"/>
                </a:lnTo>
                <a:lnTo>
                  <a:pt x="0" y="2060264"/>
                </a:lnTo>
                <a:close/>
                <a:moveTo>
                  <a:pt x="0" y="0"/>
                </a:moveTo>
                <a:lnTo>
                  <a:pt x="2298700" y="0"/>
                </a:lnTo>
                <a:lnTo>
                  <a:pt x="2298700" y="498664"/>
                </a:lnTo>
                <a:lnTo>
                  <a:pt x="2268600" y="498664"/>
                </a:lnTo>
                <a:lnTo>
                  <a:pt x="2268600" y="30100"/>
                </a:lnTo>
                <a:lnTo>
                  <a:pt x="30100" y="30100"/>
                </a:lnTo>
                <a:lnTo>
                  <a:pt x="30100" y="498664"/>
                </a:lnTo>
                <a:lnTo>
                  <a:pt x="0" y="498664"/>
                </a:lnTo>
                <a:close/>
              </a:path>
            </a:pathLst>
          </a:custGeom>
          <a:solidFill>
            <a:srgbClr val="A6D945"/>
          </a:solidFill>
          <a:ln w="25400" cap="flat" cmpd="sng" algn="ctr">
            <a:solidFill>
              <a:srgbClr val="319648"/>
            </a:solidFill>
            <a:prstDash val="solid"/>
          </a:ln>
          <a:effectLst/>
        </p:spPr>
        <p:txBody>
          <a:bodyPr rtlCol="0" anchor="ctr"/>
          <a:lstStyle/>
          <a:p>
            <a:pPr marL="0" marR="0" lvl="0" indent="0" algn="ctr" defTabSz="1218585"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solidFill>
                  <a:srgbClr val="2E75B6"/>
                </a:solidFill>
              </a:ln>
              <a:solidFill>
                <a:srgbClr val="005FA1"/>
              </a:solidFill>
              <a:effectLst/>
              <a:uLnTx/>
              <a:uFillTx/>
              <a:latin typeface="Calibri"/>
              <a:ea typeface="宋体" panose="02010600030101010101" pitchFamily="2" charset="-122"/>
              <a:cs typeface="+mn-cs"/>
            </a:endParaRPr>
          </a:p>
        </p:txBody>
      </p:sp>
      <p:sp>
        <p:nvSpPr>
          <p:cNvPr id="8" name="文本框 7"/>
          <p:cNvSpPr txBox="1"/>
          <p:nvPr/>
        </p:nvSpPr>
        <p:spPr>
          <a:xfrm>
            <a:off x="7073079" y="2249515"/>
            <a:ext cx="3334758" cy="923330"/>
          </a:xfrm>
          <a:prstGeom prst="rect">
            <a:avLst/>
          </a:prstGeom>
          <a:noFill/>
        </p:spPr>
        <p:txBody>
          <a:bodyPr wrap="square" rtlCol="0">
            <a:spAutoFit/>
            <a:scene3d>
              <a:camera prst="orthographicFront"/>
              <a:lightRig rig="threePt" dir="t"/>
            </a:scene3d>
            <a:sp3d contourW="12700"/>
          </a:bodyPr>
          <a:lstStyle/>
          <a:p>
            <a:pPr algn="ctr">
              <a:defRPr/>
            </a:pPr>
            <a:r>
              <a:rPr lang="en-US" altLang="zh-CN" sz="5400" b="1" dirty="0">
                <a:solidFill>
                  <a:srgbClr val="015998"/>
                </a:solidFill>
                <a:latin typeface="Arial" panose="020B0604020202020204"/>
              </a:rPr>
              <a:t>PART </a:t>
            </a:r>
            <a:r>
              <a:rPr lang="en-US" altLang="zh-CN" sz="5400" b="1" dirty="0" smtClean="0">
                <a:solidFill>
                  <a:srgbClr val="015998"/>
                </a:solidFill>
                <a:latin typeface="Arial" panose="020B0604020202020204"/>
              </a:rPr>
              <a:t>03</a:t>
            </a:r>
            <a:endParaRPr lang="zh-CN" altLang="en-US" sz="5400" b="1" dirty="0">
              <a:solidFill>
                <a:srgbClr val="015998"/>
              </a:solidFill>
              <a:latin typeface="Arial" panose="020B0604020202020204"/>
            </a:endParaRPr>
          </a:p>
        </p:txBody>
      </p:sp>
      <p:cxnSp>
        <p:nvCxnSpPr>
          <p:cNvPr id="9" name="直接连接符 8"/>
          <p:cNvCxnSpPr/>
          <p:nvPr/>
        </p:nvCxnSpPr>
        <p:spPr>
          <a:xfrm>
            <a:off x="8372159" y="3282179"/>
            <a:ext cx="736600" cy="0"/>
          </a:xfrm>
          <a:prstGeom prst="line">
            <a:avLst/>
          </a:prstGeom>
          <a:noFill/>
          <a:ln w="38100" cap="rnd" cmpd="sng" algn="ctr">
            <a:gradFill flip="none" rotWithShape="1">
              <a:gsLst>
                <a:gs pos="0">
                  <a:srgbClr val="000000">
                    <a:lumMod val="50000"/>
                    <a:lumOff val="50000"/>
                  </a:srgbClr>
                </a:gs>
                <a:gs pos="100000">
                  <a:sysClr val="window" lastClr="FFFFFF">
                    <a:lumMod val="75000"/>
                  </a:sysClr>
                </a:gs>
              </a:gsLst>
              <a:lin ang="2700000" scaled="1"/>
              <a:tileRect/>
            </a:gradFill>
            <a:prstDash val="solid"/>
            <a:round/>
          </a:ln>
          <a:effectLst/>
        </p:spPr>
      </p:cxnSp>
      <p:sp>
        <p:nvSpPr>
          <p:cNvPr id="11" name="文本框 10"/>
          <p:cNvSpPr txBox="1"/>
          <p:nvPr/>
        </p:nvSpPr>
        <p:spPr>
          <a:xfrm>
            <a:off x="6430762" y="4232596"/>
            <a:ext cx="4493538" cy="523220"/>
          </a:xfrm>
          <a:prstGeom prst="rect">
            <a:avLst/>
          </a:prstGeom>
          <a:noFill/>
        </p:spPr>
        <p:txBody>
          <a:bodyPr wrap="none" rtlCol="0">
            <a:spAutoFit/>
            <a:scene3d>
              <a:camera prst="orthographicFront"/>
              <a:lightRig rig="threePt" dir="t"/>
            </a:scene3d>
            <a:sp3d contourW="12700"/>
          </a:bodyPr>
          <a:lstStyle/>
          <a:p>
            <a:r>
              <a:rPr lang="zh-CN" altLang="en-US" sz="2800" dirty="0">
                <a:latin typeface="Microsoft Sans Serif" pitchFamily="34" charset="0"/>
                <a:cs typeface="Microsoft Sans Serif" pitchFamily="34" charset="0"/>
              </a:rPr>
              <a:t>西湖作业</a:t>
            </a:r>
            <a:r>
              <a:rPr lang="zh-CN" altLang="en-US" sz="2800" dirty="0" smtClean="0">
                <a:latin typeface="Microsoft Sans Serif" pitchFamily="34" charset="0"/>
                <a:cs typeface="Microsoft Sans Serif" pitchFamily="34" charset="0"/>
              </a:rPr>
              <a:t>区国产化改造项目</a:t>
            </a:r>
            <a:endParaRPr lang="en-US" altLang="zh-CN" sz="2800" dirty="0">
              <a:latin typeface="Microsoft Sans Serif" pitchFamily="34" charset="0"/>
              <a:cs typeface="Microsoft Sans Serif" pitchFamily="34" charset="0"/>
            </a:endParaRPr>
          </a:p>
        </p:txBody>
      </p:sp>
    </p:spTree>
    <p:extLst>
      <p:ext uri="{BB962C8B-B14F-4D97-AF65-F5344CB8AC3E}">
        <p14:creationId xmlns:p14="http://schemas.microsoft.com/office/powerpoint/2010/main" val="3811819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par>
                          <p:cTn id="14" fill="hold">
                            <p:stCondLst>
                              <p:cond delay="1000"/>
                            </p:stCondLst>
                            <p:childTnLst>
                              <p:par>
                                <p:cTn id="15" presetID="16" presetClass="entr" presetSubtype="21" fill="hold" nodeType="after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barn(inVertical)">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ChangeArrowheads="1"/>
          </p:cNvSpPr>
          <p:nvPr/>
        </p:nvSpPr>
        <p:spPr bwMode="auto">
          <a:xfrm>
            <a:off x="0" y="-184666"/>
            <a:ext cx="184731" cy="369332"/>
          </a:xfrm>
          <a:prstGeom prst="rect">
            <a:avLst/>
          </a:prstGeom>
          <a:noFill/>
          <a:ln>
            <a:noFill/>
          </a:ln>
          <a:effectLst>
            <a:prstShdw prst="shdw12">
              <a:schemeClr val="bg2">
                <a:alpha val="50000"/>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nchor="ctr">
            <a:spAutoFit/>
          </a:bodyPr>
          <a:lstStyle>
            <a:lvl1pPr eaLnBrk="0" hangingPunct="0">
              <a:lnSpc>
                <a:spcPct val="110000"/>
              </a:lnSpc>
              <a:spcBef>
                <a:spcPct val="20000"/>
              </a:spcBef>
              <a:spcAft>
                <a:spcPct val="20000"/>
              </a:spcAft>
              <a:buClr>
                <a:schemeClr val="tx1"/>
              </a:buClr>
              <a:buSzPct val="80000"/>
              <a:buFont typeface="Wingdings" pitchFamily="2" charset="2"/>
              <a:buChar char="p"/>
              <a:defRPr sz="2000">
                <a:solidFill>
                  <a:srgbClr val="292929"/>
                </a:solidFill>
                <a:latin typeface="Arial" pitchFamily="34" charset="0"/>
                <a:ea typeface="楷体_GB2312"/>
                <a:cs typeface="楷体_GB2312"/>
              </a:defRPr>
            </a:lvl1pPr>
            <a:lvl2pPr marL="742950" indent="-285750" eaLnBrk="0" hangingPunct="0">
              <a:lnSpc>
                <a:spcPct val="110000"/>
              </a:lnSpc>
              <a:spcBef>
                <a:spcPct val="20000"/>
              </a:spcBef>
              <a:spcAft>
                <a:spcPct val="20000"/>
              </a:spcAft>
              <a:buClr>
                <a:schemeClr val="tx1"/>
              </a:buClr>
              <a:buSzPct val="80000"/>
              <a:buFont typeface="Wingdings" pitchFamily="2" charset="2"/>
              <a:buChar char="p"/>
              <a:defRPr sz="2800">
                <a:solidFill>
                  <a:srgbClr val="292929"/>
                </a:solidFill>
                <a:latin typeface="Arial" pitchFamily="34" charset="0"/>
                <a:ea typeface="楷体_GB2312"/>
                <a:cs typeface="楷体_GB2312"/>
              </a:defRPr>
            </a:lvl2pPr>
            <a:lvl3pPr marL="1143000" indent="-228600" eaLnBrk="0" hangingPunct="0">
              <a:lnSpc>
                <a:spcPct val="110000"/>
              </a:lnSpc>
              <a:spcBef>
                <a:spcPct val="20000"/>
              </a:spcBef>
              <a:spcAft>
                <a:spcPct val="20000"/>
              </a:spcAft>
              <a:buClr>
                <a:schemeClr val="tx1"/>
              </a:buClr>
              <a:buSzPct val="80000"/>
              <a:buFont typeface="Wingdings" pitchFamily="2" charset="2"/>
              <a:buChar char="p"/>
              <a:defRPr sz="1600">
                <a:solidFill>
                  <a:srgbClr val="292929"/>
                </a:solidFill>
                <a:latin typeface="Arial" pitchFamily="34" charset="0"/>
                <a:ea typeface="楷体_GB2312"/>
                <a:cs typeface="楷体_GB2312"/>
              </a:defRPr>
            </a:lvl3pPr>
            <a:lvl4pPr marL="1600200" indent="-228600" eaLnBrk="0" hangingPunct="0">
              <a:lnSpc>
                <a:spcPct val="110000"/>
              </a:lnSpc>
              <a:spcBef>
                <a:spcPct val="20000"/>
              </a:spcBef>
              <a:spcAft>
                <a:spcPct val="20000"/>
              </a:spcAft>
              <a:buClr>
                <a:schemeClr val="tx1"/>
              </a:buClr>
              <a:buSzPct val="80000"/>
              <a:buFont typeface="Wingdings" pitchFamily="2" charset="2"/>
              <a:buChar char="p"/>
              <a:defRPr sz="1400">
                <a:solidFill>
                  <a:srgbClr val="292929"/>
                </a:solidFill>
                <a:latin typeface="Arial" pitchFamily="34" charset="0"/>
                <a:ea typeface="楷体_GB2312"/>
                <a:cs typeface="楷体_GB2312"/>
              </a:defRPr>
            </a:lvl4pPr>
            <a:lvl5pPr marL="2057400" indent="-228600" eaLnBrk="0" hangingPunct="0">
              <a:lnSpc>
                <a:spcPct val="110000"/>
              </a:lnSpc>
              <a:spcBef>
                <a:spcPct val="20000"/>
              </a:spcBef>
              <a:spcAft>
                <a:spcPct val="20000"/>
              </a:spcAft>
              <a:buClr>
                <a:schemeClr val="tx1"/>
              </a:buClr>
              <a:buSzPct val="80000"/>
              <a:buFont typeface="Wingdings" pitchFamily="2" charset="2"/>
              <a:buChar char="p"/>
              <a:defRPr sz="1200">
                <a:solidFill>
                  <a:srgbClr val="292929"/>
                </a:solidFill>
                <a:latin typeface="Arial" pitchFamily="34" charset="0"/>
                <a:ea typeface="楷体_GB2312"/>
                <a:cs typeface="楷体_GB2312"/>
              </a:defRPr>
            </a:lvl5pPr>
            <a:lvl6pPr marL="2514600" indent="-228600" eaLnBrk="0" fontAlgn="base" hangingPunct="0">
              <a:lnSpc>
                <a:spcPct val="110000"/>
              </a:lnSpc>
              <a:spcBef>
                <a:spcPct val="20000"/>
              </a:spcBef>
              <a:spcAft>
                <a:spcPct val="20000"/>
              </a:spcAft>
              <a:buClr>
                <a:schemeClr val="tx1"/>
              </a:buClr>
              <a:buSzPct val="80000"/>
              <a:buFont typeface="Wingdings" pitchFamily="2" charset="2"/>
              <a:buChar char="p"/>
              <a:defRPr sz="1200">
                <a:solidFill>
                  <a:srgbClr val="292929"/>
                </a:solidFill>
                <a:latin typeface="Arial" pitchFamily="34" charset="0"/>
                <a:ea typeface="楷体_GB2312"/>
                <a:cs typeface="楷体_GB2312"/>
              </a:defRPr>
            </a:lvl6pPr>
            <a:lvl7pPr marL="2971800" indent="-228600" eaLnBrk="0" fontAlgn="base" hangingPunct="0">
              <a:lnSpc>
                <a:spcPct val="110000"/>
              </a:lnSpc>
              <a:spcBef>
                <a:spcPct val="20000"/>
              </a:spcBef>
              <a:spcAft>
                <a:spcPct val="20000"/>
              </a:spcAft>
              <a:buClr>
                <a:schemeClr val="tx1"/>
              </a:buClr>
              <a:buSzPct val="80000"/>
              <a:buFont typeface="Wingdings" pitchFamily="2" charset="2"/>
              <a:buChar char="p"/>
              <a:defRPr sz="1200">
                <a:solidFill>
                  <a:srgbClr val="292929"/>
                </a:solidFill>
                <a:latin typeface="Arial" pitchFamily="34" charset="0"/>
                <a:ea typeface="楷体_GB2312"/>
                <a:cs typeface="楷体_GB2312"/>
              </a:defRPr>
            </a:lvl7pPr>
            <a:lvl8pPr marL="3429000" indent="-228600" eaLnBrk="0" fontAlgn="base" hangingPunct="0">
              <a:lnSpc>
                <a:spcPct val="110000"/>
              </a:lnSpc>
              <a:spcBef>
                <a:spcPct val="20000"/>
              </a:spcBef>
              <a:spcAft>
                <a:spcPct val="20000"/>
              </a:spcAft>
              <a:buClr>
                <a:schemeClr val="tx1"/>
              </a:buClr>
              <a:buSzPct val="80000"/>
              <a:buFont typeface="Wingdings" pitchFamily="2" charset="2"/>
              <a:buChar char="p"/>
              <a:defRPr sz="1200">
                <a:solidFill>
                  <a:srgbClr val="292929"/>
                </a:solidFill>
                <a:latin typeface="Arial" pitchFamily="34" charset="0"/>
                <a:ea typeface="楷体_GB2312"/>
                <a:cs typeface="楷体_GB2312"/>
              </a:defRPr>
            </a:lvl8pPr>
            <a:lvl9pPr marL="3886200" indent="-228600" eaLnBrk="0" fontAlgn="base" hangingPunct="0">
              <a:lnSpc>
                <a:spcPct val="110000"/>
              </a:lnSpc>
              <a:spcBef>
                <a:spcPct val="20000"/>
              </a:spcBef>
              <a:spcAft>
                <a:spcPct val="20000"/>
              </a:spcAft>
              <a:buClr>
                <a:schemeClr val="tx1"/>
              </a:buClr>
              <a:buSzPct val="80000"/>
              <a:buFont typeface="Wingdings" pitchFamily="2" charset="2"/>
              <a:buChar char="p"/>
              <a:defRPr sz="1200">
                <a:solidFill>
                  <a:srgbClr val="292929"/>
                </a:solidFill>
                <a:latin typeface="Arial" pitchFamily="34" charset="0"/>
                <a:ea typeface="楷体_GB2312"/>
                <a:cs typeface="楷体_GB2312"/>
              </a:defRPr>
            </a:lvl9pPr>
          </a:lstStyle>
          <a:p>
            <a:pPr eaLnBrk="1" hangingPunct="1">
              <a:lnSpc>
                <a:spcPct val="100000"/>
              </a:lnSpc>
              <a:spcBef>
                <a:spcPct val="0"/>
              </a:spcBef>
              <a:spcAft>
                <a:spcPct val="0"/>
              </a:spcAft>
              <a:buClrTx/>
              <a:buSzTx/>
              <a:buFontTx/>
              <a:buNone/>
            </a:pPr>
            <a:endParaRPr lang="zh-CN" altLang="en-US" sz="1800">
              <a:solidFill>
                <a:srgbClr val="000000"/>
              </a:solidFill>
              <a:latin typeface="Times New Roman" pitchFamily="18" charset="0"/>
            </a:endParaRPr>
          </a:p>
        </p:txBody>
      </p:sp>
      <p:sp>
        <p:nvSpPr>
          <p:cNvPr id="2" name="文本占位符 1"/>
          <p:cNvSpPr>
            <a:spLocks noGrp="1"/>
          </p:cNvSpPr>
          <p:nvPr>
            <p:ph type="body" sz="quarter" idx="11"/>
          </p:nvPr>
        </p:nvSpPr>
        <p:spPr>
          <a:xfrm>
            <a:off x="449637" y="198870"/>
            <a:ext cx="6991293" cy="407959"/>
          </a:xfrm>
        </p:spPr>
        <p:txBody>
          <a:bodyPr/>
          <a:lstStyle/>
          <a:p>
            <a:r>
              <a:rPr lang="en-US" altLang="zh-CN" kern="0" dirty="0" smtClean="0">
                <a:latin typeface="Arial" panose="020B0604020202020204" pitchFamily="34" charset="0"/>
                <a:cs typeface="Arial" panose="020B0604020202020204" pitchFamily="34" charset="0"/>
              </a:rPr>
              <a:t>3.1 </a:t>
            </a:r>
            <a:r>
              <a:rPr lang="zh-CN" altLang="en-US" kern="0" dirty="0" smtClean="0">
                <a:latin typeface="Arial" panose="020B0604020202020204" pitchFamily="34" charset="0"/>
                <a:cs typeface="Arial" panose="020B0604020202020204" pitchFamily="34" charset="0"/>
              </a:rPr>
              <a:t>西湖作业区项目概述</a:t>
            </a:r>
            <a:endParaRPr lang="zh-CN" altLang="en-US" dirty="0"/>
          </a:p>
        </p:txBody>
      </p:sp>
      <p:sp>
        <p:nvSpPr>
          <p:cNvPr id="7" name="矩形 6"/>
          <p:cNvSpPr/>
          <p:nvPr/>
        </p:nvSpPr>
        <p:spPr>
          <a:xfrm>
            <a:off x="313690" y="1051701"/>
            <a:ext cx="11219180" cy="3570208"/>
          </a:xfrm>
          <a:prstGeom prst="rect">
            <a:avLst/>
          </a:prstGeom>
        </p:spPr>
        <p:txBody>
          <a:bodyPr wrap="square">
            <a:spAutoFit/>
          </a:bodyPr>
          <a:lstStyle/>
          <a:p>
            <a:pPr marL="342900" lvl="1" indent="-342900">
              <a:lnSpc>
                <a:spcPct val="150000"/>
              </a:lnSpc>
              <a:spcBef>
                <a:spcPct val="20000"/>
              </a:spcBef>
              <a:spcAft>
                <a:spcPct val="20000"/>
              </a:spcAft>
              <a:buClr>
                <a:schemeClr val="folHlink"/>
              </a:buClr>
              <a:buSzPct val="60000"/>
              <a:buFont typeface="Wingdings" panose="05000000000000000000" pitchFamily="2" charset="2"/>
              <a:buChar char="l"/>
              <a:defRPr/>
            </a:pPr>
            <a:r>
              <a:rPr lang="zh-CN" altLang="en-US" sz="2000" dirty="0">
                <a:solidFill>
                  <a:schemeClr val="bg1">
                    <a:lumMod val="50000"/>
                  </a:schemeClr>
                </a:solidFill>
                <a:latin typeface="Arial" pitchFamily="34" charset="0"/>
                <a:ea typeface="思源黑体 CN Regular" panose="020B0500000000000000" pitchFamily="34" charset="-122"/>
                <a:cs typeface="Arial" panose="020B0604020202020204" pitchFamily="34" charset="0"/>
              </a:rPr>
              <a:t>天外天气田群主要包括：天外天</a:t>
            </a:r>
            <a:r>
              <a:rPr lang="en-US" altLang="zh-CN" sz="2000" dirty="0">
                <a:solidFill>
                  <a:schemeClr val="bg1">
                    <a:lumMod val="50000"/>
                  </a:schemeClr>
                </a:solidFill>
                <a:latin typeface="Arial" pitchFamily="34" charset="0"/>
                <a:ea typeface="思源黑体 CN Regular" panose="020B0500000000000000" pitchFamily="34" charset="-122"/>
                <a:cs typeface="Arial" panose="020B0604020202020204" pitchFamily="34" charset="0"/>
              </a:rPr>
              <a:t>C</a:t>
            </a:r>
            <a:r>
              <a:rPr lang="zh-CN" altLang="en-US" sz="2000" dirty="0">
                <a:solidFill>
                  <a:schemeClr val="bg1">
                    <a:lumMod val="50000"/>
                  </a:schemeClr>
                </a:solidFill>
                <a:latin typeface="Arial" pitchFamily="34" charset="0"/>
                <a:ea typeface="思源黑体 CN Regular" panose="020B0500000000000000" pitchFamily="34" charset="-122"/>
                <a:cs typeface="Arial" panose="020B0604020202020204" pitchFamily="34" charset="0"/>
              </a:rPr>
              <a:t>、天外天</a:t>
            </a:r>
            <a:r>
              <a:rPr lang="en-US" altLang="zh-CN" sz="2000" dirty="0">
                <a:solidFill>
                  <a:schemeClr val="bg1">
                    <a:lumMod val="50000"/>
                  </a:schemeClr>
                </a:solidFill>
                <a:latin typeface="Arial" pitchFamily="34" charset="0"/>
                <a:ea typeface="思源黑体 CN Regular" panose="020B0500000000000000" pitchFamily="34" charset="-122"/>
                <a:cs typeface="Arial" panose="020B0604020202020204" pitchFamily="34" charset="0"/>
              </a:rPr>
              <a:t>A</a:t>
            </a:r>
            <a:r>
              <a:rPr lang="zh-CN" altLang="en-US" sz="2000" dirty="0">
                <a:solidFill>
                  <a:schemeClr val="bg1">
                    <a:lumMod val="50000"/>
                  </a:schemeClr>
                </a:solidFill>
                <a:latin typeface="Arial" pitchFamily="34" charset="0"/>
                <a:ea typeface="思源黑体 CN Regular" panose="020B0500000000000000" pitchFamily="34" charset="-122"/>
                <a:cs typeface="Arial" panose="020B0604020202020204" pitchFamily="34" charset="0"/>
              </a:rPr>
              <a:t>两座海上井口平台和天外天中心平台，其中天外天</a:t>
            </a:r>
            <a:r>
              <a:rPr lang="en-US" altLang="zh-CN" sz="2000" dirty="0">
                <a:solidFill>
                  <a:schemeClr val="bg1">
                    <a:lumMod val="50000"/>
                  </a:schemeClr>
                </a:solidFill>
                <a:latin typeface="Arial" pitchFamily="34" charset="0"/>
                <a:ea typeface="思源黑体 CN Regular" panose="020B0500000000000000" pitchFamily="34" charset="-122"/>
                <a:cs typeface="Arial" panose="020B0604020202020204" pitchFamily="34" charset="0"/>
              </a:rPr>
              <a:t>A</a:t>
            </a:r>
            <a:r>
              <a:rPr lang="zh-CN" altLang="en-US" sz="2000" dirty="0">
                <a:solidFill>
                  <a:schemeClr val="bg1">
                    <a:lumMod val="50000"/>
                  </a:schemeClr>
                </a:solidFill>
                <a:latin typeface="Arial" pitchFamily="34" charset="0"/>
                <a:ea typeface="思源黑体 CN Regular" panose="020B0500000000000000" pitchFamily="34" charset="-122"/>
                <a:cs typeface="Arial" panose="020B0604020202020204" pitchFamily="34" charset="0"/>
              </a:rPr>
              <a:t>平台和中心平台通过栈桥相连</a:t>
            </a:r>
            <a:r>
              <a:rPr lang="zh-CN" altLang="en-US" sz="2000" dirty="0" smtClean="0">
                <a:solidFill>
                  <a:schemeClr val="bg1">
                    <a:lumMod val="50000"/>
                  </a:schemeClr>
                </a:solidFill>
                <a:latin typeface="Arial" pitchFamily="34" charset="0"/>
                <a:ea typeface="思源黑体 CN Regular" panose="020B0500000000000000" pitchFamily="34" charset="-122"/>
                <a:cs typeface="Arial" panose="020B0604020202020204" pitchFamily="34" charset="0"/>
              </a:rPr>
              <a:t>。</a:t>
            </a:r>
            <a:endParaRPr lang="en-US" altLang="zh-CN" sz="2000" dirty="0" smtClean="0">
              <a:solidFill>
                <a:schemeClr val="bg1">
                  <a:lumMod val="50000"/>
                </a:schemeClr>
              </a:solidFill>
              <a:latin typeface="Arial" pitchFamily="34" charset="0"/>
              <a:ea typeface="思源黑体 CN Regular" panose="020B0500000000000000" pitchFamily="34" charset="-122"/>
              <a:cs typeface="Arial" panose="020B0604020202020204" pitchFamily="34" charset="0"/>
            </a:endParaRPr>
          </a:p>
          <a:p>
            <a:pPr marL="342900" lvl="1" indent="-342900">
              <a:lnSpc>
                <a:spcPct val="150000"/>
              </a:lnSpc>
              <a:spcBef>
                <a:spcPct val="20000"/>
              </a:spcBef>
              <a:spcAft>
                <a:spcPct val="20000"/>
              </a:spcAft>
              <a:buClr>
                <a:schemeClr val="folHlink"/>
              </a:buClr>
              <a:buSzPct val="60000"/>
              <a:buFont typeface="Wingdings" panose="05000000000000000000" pitchFamily="2" charset="2"/>
              <a:buChar char="l"/>
              <a:defRPr/>
            </a:pPr>
            <a:r>
              <a:rPr lang="zh-CN" altLang="en-US" sz="2000" dirty="0" smtClean="0">
                <a:solidFill>
                  <a:schemeClr val="bg1">
                    <a:lumMod val="50000"/>
                  </a:schemeClr>
                </a:solidFill>
                <a:latin typeface="Arial" pitchFamily="34" charset="0"/>
                <a:ea typeface="思源黑体 CN Regular" panose="020B0500000000000000" pitchFamily="34" charset="-122"/>
                <a:cs typeface="Arial" panose="020B0604020202020204" pitchFamily="34" charset="0"/>
              </a:rPr>
              <a:t>气田</a:t>
            </a:r>
            <a:r>
              <a:rPr lang="zh-CN" altLang="en-US" sz="2000" dirty="0">
                <a:solidFill>
                  <a:schemeClr val="bg1">
                    <a:lumMod val="50000"/>
                  </a:schemeClr>
                </a:solidFill>
                <a:latin typeface="Arial" pitchFamily="34" charset="0"/>
                <a:ea typeface="思源黑体 CN Regular" panose="020B0500000000000000" pitchFamily="34" charset="-122"/>
                <a:cs typeface="Arial" panose="020B0604020202020204" pitchFamily="34" charset="0"/>
              </a:rPr>
              <a:t>群目前使用的中央控制系统分别为艾默生</a:t>
            </a:r>
            <a:r>
              <a:rPr lang="en-US" altLang="zh-CN" sz="2000" dirty="0">
                <a:solidFill>
                  <a:schemeClr val="bg1">
                    <a:lumMod val="50000"/>
                  </a:schemeClr>
                </a:solidFill>
                <a:latin typeface="Arial" pitchFamily="34" charset="0"/>
                <a:ea typeface="思源黑体 CN Regular" panose="020B0500000000000000" pitchFamily="34" charset="-122"/>
                <a:cs typeface="Arial" panose="020B0604020202020204" pitchFamily="34" charset="0"/>
              </a:rPr>
              <a:t>DCS</a:t>
            </a:r>
            <a:r>
              <a:rPr lang="zh-CN" altLang="en-US" sz="2000" dirty="0">
                <a:solidFill>
                  <a:schemeClr val="bg1">
                    <a:lumMod val="50000"/>
                  </a:schemeClr>
                </a:solidFill>
                <a:latin typeface="Arial" pitchFamily="34" charset="0"/>
                <a:ea typeface="思源黑体 CN Regular" panose="020B0500000000000000" pitchFamily="34" charset="-122"/>
                <a:cs typeface="Arial" panose="020B0604020202020204" pitchFamily="34" charset="0"/>
              </a:rPr>
              <a:t>、希马（</a:t>
            </a:r>
            <a:r>
              <a:rPr lang="en-US" altLang="zh-CN" sz="2000" dirty="0">
                <a:solidFill>
                  <a:schemeClr val="bg1">
                    <a:lumMod val="50000"/>
                  </a:schemeClr>
                </a:solidFill>
                <a:latin typeface="Arial" pitchFamily="34" charset="0"/>
                <a:ea typeface="思源黑体 CN Regular" panose="020B0500000000000000" pitchFamily="34" charset="-122"/>
                <a:cs typeface="Arial" panose="020B0604020202020204" pitchFamily="34" charset="0"/>
              </a:rPr>
              <a:t>HIMA</a:t>
            </a:r>
            <a:r>
              <a:rPr lang="zh-CN" altLang="en-US" sz="2000" dirty="0">
                <a:solidFill>
                  <a:schemeClr val="bg1">
                    <a:lumMod val="50000"/>
                  </a:schemeClr>
                </a:solidFill>
                <a:latin typeface="Arial" pitchFamily="34" charset="0"/>
                <a:ea typeface="思源黑体 CN Regular" panose="020B0500000000000000" pitchFamily="34" charset="-122"/>
                <a:cs typeface="Arial" panose="020B0604020202020204" pitchFamily="34" charset="0"/>
              </a:rPr>
              <a:t>）</a:t>
            </a:r>
            <a:r>
              <a:rPr lang="en-US" altLang="zh-CN" sz="2000" dirty="0">
                <a:solidFill>
                  <a:schemeClr val="bg1">
                    <a:lumMod val="50000"/>
                  </a:schemeClr>
                </a:solidFill>
                <a:latin typeface="Arial" pitchFamily="34" charset="0"/>
                <a:ea typeface="思源黑体 CN Regular" panose="020B0500000000000000" pitchFamily="34" charset="-122"/>
                <a:cs typeface="Arial" panose="020B0604020202020204" pitchFamily="34" charset="0"/>
              </a:rPr>
              <a:t>SIS</a:t>
            </a:r>
            <a:r>
              <a:rPr lang="zh-CN" altLang="en-US" sz="2000" dirty="0">
                <a:solidFill>
                  <a:schemeClr val="bg1">
                    <a:lumMod val="50000"/>
                  </a:schemeClr>
                </a:solidFill>
                <a:latin typeface="Arial" pitchFamily="34" charset="0"/>
                <a:ea typeface="思源黑体 CN Regular" panose="020B0500000000000000" pitchFamily="34" charset="-122"/>
                <a:cs typeface="Arial" panose="020B0604020202020204" pitchFamily="34" charset="0"/>
              </a:rPr>
              <a:t>，系统于</a:t>
            </a:r>
            <a:r>
              <a:rPr lang="en-US" altLang="zh-CN" sz="2000" dirty="0">
                <a:solidFill>
                  <a:schemeClr val="bg1">
                    <a:lumMod val="50000"/>
                  </a:schemeClr>
                </a:solidFill>
                <a:latin typeface="Arial" pitchFamily="34" charset="0"/>
                <a:ea typeface="思源黑体 CN Regular" panose="020B0500000000000000" pitchFamily="34" charset="-122"/>
                <a:cs typeface="Arial" panose="020B0604020202020204" pitchFamily="34" charset="0"/>
              </a:rPr>
              <a:t>2005</a:t>
            </a:r>
            <a:r>
              <a:rPr lang="zh-CN" altLang="en-US" sz="2000" dirty="0">
                <a:solidFill>
                  <a:schemeClr val="bg1">
                    <a:lumMod val="50000"/>
                  </a:schemeClr>
                </a:solidFill>
                <a:latin typeface="Arial" pitchFamily="34" charset="0"/>
                <a:ea typeface="思源黑体 CN Regular" panose="020B0500000000000000" pitchFamily="34" charset="-122"/>
                <a:cs typeface="Arial" panose="020B0604020202020204" pitchFamily="34" charset="0"/>
              </a:rPr>
              <a:t>年正式投用，于</a:t>
            </a:r>
            <a:r>
              <a:rPr lang="en-US" altLang="zh-CN" sz="2000" dirty="0">
                <a:solidFill>
                  <a:schemeClr val="bg1">
                    <a:lumMod val="50000"/>
                  </a:schemeClr>
                </a:solidFill>
                <a:latin typeface="Arial" pitchFamily="34" charset="0"/>
                <a:ea typeface="思源黑体 CN Regular" panose="020B0500000000000000" pitchFamily="34" charset="-122"/>
                <a:cs typeface="Arial" panose="020B0604020202020204" pitchFamily="34" charset="0"/>
              </a:rPr>
              <a:t>2013</a:t>
            </a:r>
            <a:r>
              <a:rPr lang="zh-CN" altLang="en-US" sz="2000" dirty="0">
                <a:solidFill>
                  <a:schemeClr val="bg1">
                    <a:lumMod val="50000"/>
                  </a:schemeClr>
                </a:solidFill>
                <a:latin typeface="Arial" pitchFamily="34" charset="0"/>
                <a:ea typeface="思源黑体 CN Regular" panose="020B0500000000000000" pitchFamily="34" charset="-122"/>
                <a:cs typeface="Arial" panose="020B0604020202020204" pitchFamily="34" charset="0"/>
              </a:rPr>
              <a:t>年进行了电脑和软件版本升级</a:t>
            </a:r>
            <a:r>
              <a:rPr lang="zh-CN" altLang="en-US" sz="2000" dirty="0" smtClean="0">
                <a:solidFill>
                  <a:schemeClr val="bg1">
                    <a:lumMod val="50000"/>
                  </a:schemeClr>
                </a:solidFill>
                <a:latin typeface="Arial" pitchFamily="34" charset="0"/>
                <a:ea typeface="思源黑体 CN Regular" panose="020B0500000000000000" pitchFamily="34" charset="-122"/>
                <a:cs typeface="Arial" panose="020B0604020202020204" pitchFamily="34" charset="0"/>
              </a:rPr>
              <a:t>。目前</a:t>
            </a:r>
            <a:r>
              <a:rPr lang="zh-CN" altLang="en-US" sz="2000" dirty="0">
                <a:solidFill>
                  <a:schemeClr val="bg1">
                    <a:lumMod val="50000"/>
                  </a:schemeClr>
                </a:solidFill>
                <a:latin typeface="Arial" pitchFamily="34" charset="0"/>
                <a:ea typeface="思源黑体 CN Regular" panose="020B0500000000000000" pitchFamily="34" charset="-122"/>
                <a:cs typeface="Arial" panose="020B0604020202020204" pitchFamily="34" charset="0"/>
              </a:rPr>
              <a:t>平台中控系统运行稳定，但是由于系统使用时间过长，系统硬件面临生命周期限制从而需要升级</a:t>
            </a:r>
            <a:r>
              <a:rPr lang="zh-CN" altLang="en-US" sz="2000" dirty="0" smtClean="0">
                <a:solidFill>
                  <a:schemeClr val="bg1">
                    <a:lumMod val="50000"/>
                  </a:schemeClr>
                </a:solidFill>
                <a:latin typeface="Arial" pitchFamily="34" charset="0"/>
                <a:ea typeface="思源黑体 CN Regular" panose="020B0500000000000000" pitchFamily="34" charset="-122"/>
                <a:cs typeface="Arial" panose="020B0604020202020204" pitchFamily="34" charset="0"/>
              </a:rPr>
              <a:t>。</a:t>
            </a:r>
            <a:endParaRPr lang="en-US" altLang="zh-CN" sz="2000" dirty="0" smtClean="0">
              <a:solidFill>
                <a:schemeClr val="bg1">
                  <a:lumMod val="50000"/>
                </a:schemeClr>
              </a:solidFill>
              <a:latin typeface="Arial" pitchFamily="34" charset="0"/>
              <a:ea typeface="思源黑体 CN Regular" panose="020B0500000000000000" pitchFamily="34" charset="-122"/>
              <a:cs typeface="Arial" panose="020B0604020202020204" pitchFamily="34" charset="0"/>
            </a:endParaRPr>
          </a:p>
          <a:p>
            <a:pPr marL="342900" lvl="1" indent="-342900">
              <a:lnSpc>
                <a:spcPct val="150000"/>
              </a:lnSpc>
              <a:spcBef>
                <a:spcPct val="20000"/>
              </a:spcBef>
              <a:spcAft>
                <a:spcPct val="20000"/>
              </a:spcAft>
              <a:buClr>
                <a:schemeClr val="folHlink"/>
              </a:buClr>
              <a:buSzPct val="60000"/>
              <a:buFont typeface="Wingdings" panose="05000000000000000000" pitchFamily="2" charset="2"/>
              <a:buChar char="l"/>
              <a:defRPr/>
            </a:pPr>
            <a:r>
              <a:rPr lang="zh-CN" altLang="en-US" sz="2000" dirty="0" smtClean="0">
                <a:solidFill>
                  <a:schemeClr val="bg1">
                    <a:lumMod val="50000"/>
                  </a:schemeClr>
                </a:solidFill>
                <a:latin typeface="Arial" pitchFamily="34" charset="0"/>
                <a:ea typeface="思源黑体 CN Regular" panose="020B0500000000000000" pitchFamily="34" charset="-122"/>
                <a:cs typeface="Arial" panose="020B0604020202020204" pitchFamily="34" charset="0"/>
              </a:rPr>
              <a:t>根据</a:t>
            </a:r>
            <a:r>
              <a:rPr lang="zh-CN" altLang="en-US" sz="2000" dirty="0">
                <a:solidFill>
                  <a:schemeClr val="bg1">
                    <a:lumMod val="50000"/>
                  </a:schemeClr>
                </a:solidFill>
                <a:latin typeface="Arial" pitchFamily="34" charset="0"/>
                <a:ea typeface="思源黑体 CN Regular" panose="020B0500000000000000" pitchFamily="34" charset="-122"/>
                <a:cs typeface="Arial" panose="020B0604020202020204" pitchFamily="34" charset="0"/>
              </a:rPr>
              <a:t>中海油中控系统国产化的推广建议和作业区对中控系统国产厂家实地考察情况，结合天外天气田的平台生产实际，计划对</a:t>
            </a:r>
            <a:r>
              <a:rPr lang="en-US" altLang="zh-CN" sz="2000" dirty="0">
                <a:solidFill>
                  <a:schemeClr val="bg1">
                    <a:lumMod val="50000"/>
                  </a:schemeClr>
                </a:solidFill>
                <a:latin typeface="Arial" pitchFamily="34" charset="0"/>
                <a:ea typeface="思源黑体 CN Regular" panose="020B0500000000000000" pitchFamily="34" charset="-122"/>
                <a:cs typeface="Arial" panose="020B0604020202020204" pitchFamily="34" charset="0"/>
              </a:rPr>
              <a:t>C</a:t>
            </a:r>
            <a:r>
              <a:rPr lang="zh-CN" altLang="en-US" sz="2000" dirty="0">
                <a:solidFill>
                  <a:schemeClr val="bg1">
                    <a:lumMod val="50000"/>
                  </a:schemeClr>
                </a:solidFill>
                <a:latin typeface="Arial" pitchFamily="34" charset="0"/>
                <a:ea typeface="思源黑体 CN Regular" panose="020B0500000000000000" pitchFamily="34" charset="-122"/>
                <a:cs typeface="Arial" panose="020B0604020202020204" pitchFamily="34" charset="0"/>
              </a:rPr>
              <a:t>平台的中控安全系统（火气和紧急关断系统）进行国产化改造</a:t>
            </a:r>
            <a:endParaRPr lang="zh-CN" altLang="en-US" sz="2000" dirty="0">
              <a:solidFill>
                <a:schemeClr val="bg1">
                  <a:lumMod val="50000"/>
                </a:schemeClr>
              </a:solidFill>
              <a:latin typeface="Arial" pitchFamily="34" charset="0"/>
              <a:ea typeface="思源黑体 CN Regular" panose="020B0500000000000000" pitchFamily="34" charset="-122"/>
              <a:cs typeface="Arial" panose="020B0604020202020204" pitchFamily="34" charset="0"/>
            </a:endParaRPr>
          </a:p>
        </p:txBody>
      </p:sp>
    </p:spTree>
    <p:extLst>
      <p:ext uri="{BB962C8B-B14F-4D97-AF65-F5344CB8AC3E}">
        <p14:creationId xmlns:p14="http://schemas.microsoft.com/office/powerpoint/2010/main" val="25127178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ChangeArrowheads="1"/>
          </p:cNvSpPr>
          <p:nvPr/>
        </p:nvSpPr>
        <p:spPr bwMode="auto">
          <a:xfrm>
            <a:off x="0" y="-184666"/>
            <a:ext cx="184731" cy="369332"/>
          </a:xfrm>
          <a:prstGeom prst="rect">
            <a:avLst/>
          </a:prstGeom>
          <a:noFill/>
          <a:ln>
            <a:noFill/>
          </a:ln>
          <a:effectLst>
            <a:prstShdw prst="shdw12">
              <a:schemeClr val="bg2">
                <a:alpha val="50000"/>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nchor="ctr">
            <a:spAutoFit/>
          </a:bodyPr>
          <a:lstStyle>
            <a:lvl1pPr eaLnBrk="0" hangingPunct="0">
              <a:lnSpc>
                <a:spcPct val="110000"/>
              </a:lnSpc>
              <a:spcBef>
                <a:spcPct val="20000"/>
              </a:spcBef>
              <a:spcAft>
                <a:spcPct val="20000"/>
              </a:spcAft>
              <a:buClr>
                <a:schemeClr val="tx1"/>
              </a:buClr>
              <a:buSzPct val="80000"/>
              <a:buFont typeface="Wingdings" pitchFamily="2" charset="2"/>
              <a:buChar char="p"/>
              <a:defRPr sz="2000">
                <a:solidFill>
                  <a:srgbClr val="292929"/>
                </a:solidFill>
                <a:latin typeface="Arial" pitchFamily="34" charset="0"/>
                <a:ea typeface="楷体_GB2312"/>
                <a:cs typeface="楷体_GB2312"/>
              </a:defRPr>
            </a:lvl1pPr>
            <a:lvl2pPr marL="742950" indent="-285750" eaLnBrk="0" hangingPunct="0">
              <a:lnSpc>
                <a:spcPct val="110000"/>
              </a:lnSpc>
              <a:spcBef>
                <a:spcPct val="20000"/>
              </a:spcBef>
              <a:spcAft>
                <a:spcPct val="20000"/>
              </a:spcAft>
              <a:buClr>
                <a:schemeClr val="tx1"/>
              </a:buClr>
              <a:buSzPct val="80000"/>
              <a:buFont typeface="Wingdings" pitchFamily="2" charset="2"/>
              <a:buChar char="p"/>
              <a:defRPr sz="2800">
                <a:solidFill>
                  <a:srgbClr val="292929"/>
                </a:solidFill>
                <a:latin typeface="Arial" pitchFamily="34" charset="0"/>
                <a:ea typeface="楷体_GB2312"/>
                <a:cs typeface="楷体_GB2312"/>
              </a:defRPr>
            </a:lvl2pPr>
            <a:lvl3pPr marL="1143000" indent="-228600" eaLnBrk="0" hangingPunct="0">
              <a:lnSpc>
                <a:spcPct val="110000"/>
              </a:lnSpc>
              <a:spcBef>
                <a:spcPct val="20000"/>
              </a:spcBef>
              <a:spcAft>
                <a:spcPct val="20000"/>
              </a:spcAft>
              <a:buClr>
                <a:schemeClr val="tx1"/>
              </a:buClr>
              <a:buSzPct val="80000"/>
              <a:buFont typeface="Wingdings" pitchFamily="2" charset="2"/>
              <a:buChar char="p"/>
              <a:defRPr sz="1600">
                <a:solidFill>
                  <a:srgbClr val="292929"/>
                </a:solidFill>
                <a:latin typeface="Arial" pitchFamily="34" charset="0"/>
                <a:ea typeface="楷体_GB2312"/>
                <a:cs typeface="楷体_GB2312"/>
              </a:defRPr>
            </a:lvl3pPr>
            <a:lvl4pPr marL="1600200" indent="-228600" eaLnBrk="0" hangingPunct="0">
              <a:lnSpc>
                <a:spcPct val="110000"/>
              </a:lnSpc>
              <a:spcBef>
                <a:spcPct val="20000"/>
              </a:spcBef>
              <a:spcAft>
                <a:spcPct val="20000"/>
              </a:spcAft>
              <a:buClr>
                <a:schemeClr val="tx1"/>
              </a:buClr>
              <a:buSzPct val="80000"/>
              <a:buFont typeface="Wingdings" pitchFamily="2" charset="2"/>
              <a:buChar char="p"/>
              <a:defRPr sz="1400">
                <a:solidFill>
                  <a:srgbClr val="292929"/>
                </a:solidFill>
                <a:latin typeface="Arial" pitchFamily="34" charset="0"/>
                <a:ea typeface="楷体_GB2312"/>
                <a:cs typeface="楷体_GB2312"/>
              </a:defRPr>
            </a:lvl4pPr>
            <a:lvl5pPr marL="2057400" indent="-228600" eaLnBrk="0" hangingPunct="0">
              <a:lnSpc>
                <a:spcPct val="110000"/>
              </a:lnSpc>
              <a:spcBef>
                <a:spcPct val="20000"/>
              </a:spcBef>
              <a:spcAft>
                <a:spcPct val="20000"/>
              </a:spcAft>
              <a:buClr>
                <a:schemeClr val="tx1"/>
              </a:buClr>
              <a:buSzPct val="80000"/>
              <a:buFont typeface="Wingdings" pitchFamily="2" charset="2"/>
              <a:buChar char="p"/>
              <a:defRPr sz="1200">
                <a:solidFill>
                  <a:srgbClr val="292929"/>
                </a:solidFill>
                <a:latin typeface="Arial" pitchFamily="34" charset="0"/>
                <a:ea typeface="楷体_GB2312"/>
                <a:cs typeface="楷体_GB2312"/>
              </a:defRPr>
            </a:lvl5pPr>
            <a:lvl6pPr marL="2514600" indent="-228600" eaLnBrk="0" fontAlgn="base" hangingPunct="0">
              <a:lnSpc>
                <a:spcPct val="110000"/>
              </a:lnSpc>
              <a:spcBef>
                <a:spcPct val="20000"/>
              </a:spcBef>
              <a:spcAft>
                <a:spcPct val="20000"/>
              </a:spcAft>
              <a:buClr>
                <a:schemeClr val="tx1"/>
              </a:buClr>
              <a:buSzPct val="80000"/>
              <a:buFont typeface="Wingdings" pitchFamily="2" charset="2"/>
              <a:buChar char="p"/>
              <a:defRPr sz="1200">
                <a:solidFill>
                  <a:srgbClr val="292929"/>
                </a:solidFill>
                <a:latin typeface="Arial" pitchFamily="34" charset="0"/>
                <a:ea typeface="楷体_GB2312"/>
                <a:cs typeface="楷体_GB2312"/>
              </a:defRPr>
            </a:lvl6pPr>
            <a:lvl7pPr marL="2971800" indent="-228600" eaLnBrk="0" fontAlgn="base" hangingPunct="0">
              <a:lnSpc>
                <a:spcPct val="110000"/>
              </a:lnSpc>
              <a:spcBef>
                <a:spcPct val="20000"/>
              </a:spcBef>
              <a:spcAft>
                <a:spcPct val="20000"/>
              </a:spcAft>
              <a:buClr>
                <a:schemeClr val="tx1"/>
              </a:buClr>
              <a:buSzPct val="80000"/>
              <a:buFont typeface="Wingdings" pitchFamily="2" charset="2"/>
              <a:buChar char="p"/>
              <a:defRPr sz="1200">
                <a:solidFill>
                  <a:srgbClr val="292929"/>
                </a:solidFill>
                <a:latin typeface="Arial" pitchFamily="34" charset="0"/>
                <a:ea typeface="楷体_GB2312"/>
                <a:cs typeface="楷体_GB2312"/>
              </a:defRPr>
            </a:lvl7pPr>
            <a:lvl8pPr marL="3429000" indent="-228600" eaLnBrk="0" fontAlgn="base" hangingPunct="0">
              <a:lnSpc>
                <a:spcPct val="110000"/>
              </a:lnSpc>
              <a:spcBef>
                <a:spcPct val="20000"/>
              </a:spcBef>
              <a:spcAft>
                <a:spcPct val="20000"/>
              </a:spcAft>
              <a:buClr>
                <a:schemeClr val="tx1"/>
              </a:buClr>
              <a:buSzPct val="80000"/>
              <a:buFont typeface="Wingdings" pitchFamily="2" charset="2"/>
              <a:buChar char="p"/>
              <a:defRPr sz="1200">
                <a:solidFill>
                  <a:srgbClr val="292929"/>
                </a:solidFill>
                <a:latin typeface="Arial" pitchFamily="34" charset="0"/>
                <a:ea typeface="楷体_GB2312"/>
                <a:cs typeface="楷体_GB2312"/>
              </a:defRPr>
            </a:lvl8pPr>
            <a:lvl9pPr marL="3886200" indent="-228600" eaLnBrk="0" fontAlgn="base" hangingPunct="0">
              <a:lnSpc>
                <a:spcPct val="110000"/>
              </a:lnSpc>
              <a:spcBef>
                <a:spcPct val="20000"/>
              </a:spcBef>
              <a:spcAft>
                <a:spcPct val="20000"/>
              </a:spcAft>
              <a:buClr>
                <a:schemeClr val="tx1"/>
              </a:buClr>
              <a:buSzPct val="80000"/>
              <a:buFont typeface="Wingdings" pitchFamily="2" charset="2"/>
              <a:buChar char="p"/>
              <a:defRPr sz="1200">
                <a:solidFill>
                  <a:srgbClr val="292929"/>
                </a:solidFill>
                <a:latin typeface="Arial" pitchFamily="34" charset="0"/>
                <a:ea typeface="楷体_GB2312"/>
                <a:cs typeface="楷体_GB2312"/>
              </a:defRPr>
            </a:lvl9pPr>
          </a:lstStyle>
          <a:p>
            <a:pPr eaLnBrk="1" hangingPunct="1">
              <a:lnSpc>
                <a:spcPct val="100000"/>
              </a:lnSpc>
              <a:spcBef>
                <a:spcPct val="0"/>
              </a:spcBef>
              <a:spcAft>
                <a:spcPct val="0"/>
              </a:spcAft>
              <a:buClrTx/>
              <a:buSzTx/>
              <a:buFontTx/>
              <a:buNone/>
            </a:pPr>
            <a:endParaRPr lang="zh-CN" altLang="en-US" sz="1800">
              <a:solidFill>
                <a:srgbClr val="000000"/>
              </a:solidFill>
              <a:latin typeface="Times New Roman" pitchFamily="18" charset="0"/>
            </a:endParaRPr>
          </a:p>
        </p:txBody>
      </p:sp>
      <p:sp>
        <p:nvSpPr>
          <p:cNvPr id="2" name="文本占位符 1"/>
          <p:cNvSpPr>
            <a:spLocks noGrp="1"/>
          </p:cNvSpPr>
          <p:nvPr>
            <p:ph type="body" sz="quarter" idx="11"/>
          </p:nvPr>
        </p:nvSpPr>
        <p:spPr>
          <a:xfrm>
            <a:off x="449637" y="198870"/>
            <a:ext cx="6991293" cy="407959"/>
          </a:xfrm>
        </p:spPr>
        <p:txBody>
          <a:bodyPr/>
          <a:lstStyle/>
          <a:p>
            <a:r>
              <a:rPr lang="en-US" altLang="zh-CN" kern="0" dirty="0" smtClean="0">
                <a:latin typeface="Arial" panose="020B0604020202020204" pitchFamily="34" charset="0"/>
                <a:cs typeface="Arial" panose="020B0604020202020204" pitchFamily="34" charset="0"/>
              </a:rPr>
              <a:t>3.2 </a:t>
            </a:r>
            <a:r>
              <a:rPr lang="zh-CN" altLang="en-US" kern="0" dirty="0" smtClean="0">
                <a:latin typeface="Arial" panose="020B0604020202020204" pitchFamily="34" charset="0"/>
                <a:cs typeface="Arial" panose="020B0604020202020204" pitchFamily="34" charset="0"/>
              </a:rPr>
              <a:t>西湖作业区系统现状</a:t>
            </a:r>
            <a:endParaRPr lang="zh-CN" altLang="en-US" dirty="0"/>
          </a:p>
        </p:txBody>
      </p:sp>
      <p:sp>
        <p:nvSpPr>
          <p:cNvPr id="7" name="矩形 6"/>
          <p:cNvSpPr/>
          <p:nvPr/>
        </p:nvSpPr>
        <p:spPr>
          <a:xfrm>
            <a:off x="313690" y="1051701"/>
            <a:ext cx="11219180" cy="5663089"/>
          </a:xfrm>
          <a:prstGeom prst="rect">
            <a:avLst/>
          </a:prstGeom>
        </p:spPr>
        <p:txBody>
          <a:bodyPr wrap="square">
            <a:spAutoFit/>
          </a:bodyPr>
          <a:lstStyle/>
          <a:p>
            <a:pPr marL="800100" lvl="1" indent="-342900">
              <a:lnSpc>
                <a:spcPct val="150000"/>
              </a:lnSpc>
              <a:spcBef>
                <a:spcPct val="20000"/>
              </a:spcBef>
              <a:spcAft>
                <a:spcPct val="20000"/>
              </a:spcAft>
              <a:buClr>
                <a:srgbClr val="115FA8"/>
              </a:buClr>
              <a:buSzPct val="60000"/>
              <a:buFont typeface="Wingdings" panose="05000000000000000000" pitchFamily="2" charset="2"/>
              <a:buChar char="l"/>
              <a:defRPr/>
            </a:pPr>
            <a:r>
              <a:rPr lang="zh-CN" altLang="en-US" sz="2000" dirty="0">
                <a:solidFill>
                  <a:srgbClr val="115FA8"/>
                </a:solidFill>
                <a:latin typeface="思源黑体 CN Regular" panose="020B0500000000000000" pitchFamily="34" charset="-122"/>
                <a:ea typeface="思源黑体 CN Regular" panose="020B0500000000000000" pitchFamily="34" charset="-122"/>
              </a:rPr>
              <a:t>天外</a:t>
            </a:r>
            <a:r>
              <a:rPr lang="zh-CN" altLang="en-US" sz="2000" dirty="0">
                <a:solidFill>
                  <a:srgbClr val="115FA8"/>
                </a:solidFill>
                <a:latin typeface="思源黑体 CN Regular" panose="020B0500000000000000" pitchFamily="34" charset="-122"/>
                <a:ea typeface="思源黑体 CN Regular" panose="020B0500000000000000" pitchFamily="34" charset="-122"/>
              </a:rPr>
              <a:t>天井口平台原中控系统概况</a:t>
            </a:r>
            <a:endParaRPr lang="en-US" altLang="zh-CN" sz="2000" dirty="0">
              <a:solidFill>
                <a:srgbClr val="115FA8"/>
              </a:solidFill>
              <a:latin typeface="思源黑体 CN Regular" panose="020B0500000000000000" pitchFamily="34" charset="-122"/>
              <a:ea typeface="思源黑体 CN Regular" panose="020B0500000000000000" pitchFamily="34" charset="-122"/>
            </a:endParaRPr>
          </a:p>
          <a:p>
            <a:pPr marL="1257300" lvl="3" indent="-342900">
              <a:lnSpc>
                <a:spcPct val="150000"/>
              </a:lnSpc>
              <a:spcBef>
                <a:spcPct val="20000"/>
              </a:spcBef>
              <a:spcAft>
                <a:spcPct val="20000"/>
              </a:spcAft>
              <a:buClr>
                <a:schemeClr val="folHlink"/>
              </a:buClr>
              <a:buSzPct val="60000"/>
              <a:buFont typeface="Wingdings" panose="05000000000000000000" pitchFamily="2" charset="2"/>
              <a:buChar char="l"/>
              <a:defRPr/>
            </a:pPr>
            <a:r>
              <a:rPr lang="zh-CN" altLang="en-US" sz="2000" dirty="0" smtClean="0">
                <a:solidFill>
                  <a:schemeClr val="bg1">
                    <a:lumMod val="50000"/>
                  </a:schemeClr>
                </a:solidFill>
                <a:latin typeface="Arial" pitchFamily="34" charset="0"/>
                <a:ea typeface="思源黑体 CN Regular" panose="020B0500000000000000" pitchFamily="34" charset="-122"/>
                <a:cs typeface="Arial" panose="020B0604020202020204" pitchFamily="34" charset="0"/>
              </a:rPr>
              <a:t>天外天井口平台的</a:t>
            </a:r>
            <a:r>
              <a:rPr lang="en-US" altLang="zh-CN" sz="2000" dirty="0" smtClean="0">
                <a:solidFill>
                  <a:schemeClr val="bg1">
                    <a:lumMod val="50000"/>
                  </a:schemeClr>
                </a:solidFill>
                <a:latin typeface="Arial" pitchFamily="34" charset="0"/>
                <a:ea typeface="思源黑体 CN Regular" panose="020B0500000000000000" pitchFamily="34" charset="-122"/>
                <a:cs typeface="Arial" panose="020B0604020202020204" pitchFamily="34" charset="0"/>
              </a:rPr>
              <a:t>DCS</a:t>
            </a:r>
            <a:r>
              <a:rPr lang="zh-CN" altLang="en-US" sz="2000" dirty="0" smtClean="0">
                <a:solidFill>
                  <a:schemeClr val="bg1">
                    <a:lumMod val="50000"/>
                  </a:schemeClr>
                </a:solidFill>
                <a:latin typeface="Arial" pitchFamily="34" charset="0"/>
                <a:ea typeface="思源黑体 CN Regular" panose="020B0500000000000000" pitchFamily="34" charset="-122"/>
                <a:cs typeface="Arial" panose="020B0604020202020204" pitchFamily="34" charset="0"/>
              </a:rPr>
              <a:t>采用艾默生</a:t>
            </a:r>
            <a:r>
              <a:rPr lang="en-US" altLang="zh-CN" sz="2000" dirty="0" smtClean="0">
                <a:solidFill>
                  <a:schemeClr val="bg1">
                    <a:lumMod val="50000"/>
                  </a:schemeClr>
                </a:solidFill>
                <a:latin typeface="Arial" pitchFamily="34" charset="0"/>
                <a:ea typeface="思源黑体 CN Regular" panose="020B0500000000000000" pitchFamily="34" charset="-122"/>
                <a:cs typeface="Arial" panose="020B0604020202020204" pitchFamily="34" charset="0"/>
              </a:rPr>
              <a:t>Delta V</a:t>
            </a:r>
            <a:r>
              <a:rPr lang="zh-CN" altLang="en-US" sz="2000" dirty="0" smtClean="0">
                <a:solidFill>
                  <a:schemeClr val="bg1">
                    <a:lumMod val="50000"/>
                  </a:schemeClr>
                </a:solidFill>
                <a:latin typeface="Arial" pitchFamily="34" charset="0"/>
                <a:ea typeface="思源黑体 CN Regular" panose="020B0500000000000000" pitchFamily="34" charset="-122"/>
                <a:cs typeface="Arial" panose="020B0604020202020204" pitchFamily="34" charset="0"/>
              </a:rPr>
              <a:t>系统，紧急关断系统</a:t>
            </a:r>
            <a:r>
              <a:rPr lang="en-US" altLang="zh-CN" sz="2000" dirty="0" smtClean="0">
                <a:solidFill>
                  <a:schemeClr val="bg1">
                    <a:lumMod val="50000"/>
                  </a:schemeClr>
                </a:solidFill>
                <a:latin typeface="Arial" pitchFamily="34" charset="0"/>
                <a:ea typeface="思源黑体 CN Regular" panose="020B0500000000000000" pitchFamily="34" charset="-122"/>
                <a:cs typeface="Arial" panose="020B0604020202020204" pitchFamily="34" charset="0"/>
              </a:rPr>
              <a:t>(</a:t>
            </a:r>
            <a:r>
              <a:rPr lang="en-US" altLang="zh-CN" sz="2000" dirty="0">
                <a:solidFill>
                  <a:schemeClr val="bg1">
                    <a:lumMod val="50000"/>
                  </a:schemeClr>
                </a:solidFill>
                <a:latin typeface="Arial" pitchFamily="34" charset="0"/>
                <a:ea typeface="思源黑体 CN Regular" panose="020B0500000000000000" pitchFamily="34" charset="-122"/>
                <a:cs typeface="Arial" panose="020B0604020202020204" pitchFamily="34" charset="0"/>
              </a:rPr>
              <a:t>ESD</a:t>
            </a:r>
            <a:r>
              <a:rPr lang="en-US" altLang="zh-CN" sz="2000" dirty="0" smtClean="0">
                <a:solidFill>
                  <a:schemeClr val="bg1">
                    <a:lumMod val="50000"/>
                  </a:schemeClr>
                </a:solidFill>
                <a:latin typeface="Arial" pitchFamily="34" charset="0"/>
                <a:ea typeface="思源黑体 CN Regular" panose="020B0500000000000000" pitchFamily="34" charset="-122"/>
                <a:cs typeface="Arial" panose="020B0604020202020204" pitchFamily="34" charset="0"/>
              </a:rPr>
              <a:t>)</a:t>
            </a:r>
            <a:r>
              <a:rPr lang="zh-CN" altLang="en-US" sz="2000" dirty="0" smtClean="0">
                <a:solidFill>
                  <a:schemeClr val="bg1">
                    <a:lumMod val="50000"/>
                  </a:schemeClr>
                </a:solidFill>
                <a:latin typeface="Arial" pitchFamily="34" charset="0"/>
                <a:ea typeface="思源黑体 CN Regular" panose="020B0500000000000000" pitchFamily="34" charset="-122"/>
                <a:cs typeface="Arial" panose="020B0604020202020204" pitchFamily="34" charset="0"/>
              </a:rPr>
              <a:t>和火气系统</a:t>
            </a:r>
            <a:r>
              <a:rPr lang="en-US" altLang="zh-CN" sz="2000" dirty="0" smtClean="0">
                <a:solidFill>
                  <a:schemeClr val="bg1">
                    <a:lumMod val="50000"/>
                  </a:schemeClr>
                </a:solidFill>
                <a:latin typeface="Arial" pitchFamily="34" charset="0"/>
                <a:ea typeface="思源黑体 CN Regular" panose="020B0500000000000000" pitchFamily="34" charset="-122"/>
                <a:cs typeface="Arial" panose="020B0604020202020204" pitchFamily="34" charset="0"/>
              </a:rPr>
              <a:t>(F&amp;GS)</a:t>
            </a:r>
            <a:r>
              <a:rPr lang="zh-CN" altLang="en-US" sz="2000" dirty="0" smtClean="0">
                <a:solidFill>
                  <a:schemeClr val="bg1">
                    <a:lumMod val="50000"/>
                  </a:schemeClr>
                </a:solidFill>
                <a:latin typeface="Arial" pitchFamily="34" charset="0"/>
                <a:ea typeface="思源黑体 CN Regular" panose="020B0500000000000000" pitchFamily="34" charset="-122"/>
                <a:cs typeface="Arial" panose="020B0604020202020204" pitchFamily="34" charset="0"/>
              </a:rPr>
              <a:t>采用的是</a:t>
            </a:r>
            <a:r>
              <a:rPr lang="en-US" altLang="zh-CN" sz="2000" dirty="0" smtClean="0">
                <a:solidFill>
                  <a:schemeClr val="bg1">
                    <a:lumMod val="50000"/>
                  </a:schemeClr>
                </a:solidFill>
                <a:latin typeface="Arial" pitchFamily="34" charset="0"/>
                <a:ea typeface="思源黑体 CN Regular" panose="020B0500000000000000" pitchFamily="34" charset="-122"/>
                <a:cs typeface="Arial" panose="020B0604020202020204" pitchFamily="34" charset="0"/>
              </a:rPr>
              <a:t>HIMA(</a:t>
            </a:r>
            <a:r>
              <a:rPr lang="zh-CN" altLang="en-US" sz="2000" dirty="0" smtClean="0">
                <a:solidFill>
                  <a:schemeClr val="bg1">
                    <a:lumMod val="50000"/>
                  </a:schemeClr>
                </a:solidFill>
                <a:latin typeface="Arial" pitchFamily="34" charset="0"/>
                <a:ea typeface="思源黑体 CN Regular" panose="020B0500000000000000" pitchFamily="34" charset="-122"/>
                <a:cs typeface="Arial" panose="020B0604020202020204" pitchFamily="34" charset="0"/>
              </a:rPr>
              <a:t>希马</a:t>
            </a:r>
            <a:r>
              <a:rPr lang="en-US" altLang="zh-CN" sz="2000" dirty="0" smtClean="0">
                <a:solidFill>
                  <a:schemeClr val="bg1">
                    <a:lumMod val="50000"/>
                  </a:schemeClr>
                </a:solidFill>
                <a:latin typeface="Arial" pitchFamily="34" charset="0"/>
                <a:ea typeface="思源黑体 CN Regular" panose="020B0500000000000000" pitchFamily="34" charset="-122"/>
                <a:cs typeface="Arial" panose="020B0604020202020204" pitchFamily="34" charset="0"/>
              </a:rPr>
              <a:t>)</a:t>
            </a:r>
            <a:r>
              <a:rPr lang="zh-CN" altLang="en-US" sz="2000" dirty="0" smtClean="0">
                <a:solidFill>
                  <a:schemeClr val="bg1">
                    <a:lumMod val="50000"/>
                  </a:schemeClr>
                </a:solidFill>
                <a:latin typeface="Arial" pitchFamily="34" charset="0"/>
                <a:ea typeface="思源黑体 CN Regular" panose="020B0500000000000000" pitchFamily="34" charset="-122"/>
                <a:cs typeface="Arial" panose="020B0604020202020204" pitchFamily="34" charset="0"/>
              </a:rPr>
              <a:t>的</a:t>
            </a:r>
            <a:r>
              <a:rPr lang="en-US" altLang="zh-CN" sz="2000" dirty="0" smtClean="0">
                <a:solidFill>
                  <a:schemeClr val="bg1">
                    <a:lumMod val="50000"/>
                  </a:schemeClr>
                </a:solidFill>
                <a:latin typeface="Arial" pitchFamily="34" charset="0"/>
                <a:ea typeface="思源黑体 CN Regular" panose="020B0500000000000000" pitchFamily="34" charset="-122"/>
                <a:cs typeface="Arial" panose="020B0604020202020204" pitchFamily="34" charset="0"/>
              </a:rPr>
              <a:t>SIS</a:t>
            </a:r>
            <a:r>
              <a:rPr lang="zh-CN" altLang="en-US" sz="2000" dirty="0" smtClean="0">
                <a:solidFill>
                  <a:schemeClr val="bg1">
                    <a:lumMod val="50000"/>
                  </a:schemeClr>
                </a:solidFill>
                <a:latin typeface="Arial" pitchFamily="34" charset="0"/>
                <a:ea typeface="思源黑体 CN Regular" panose="020B0500000000000000" pitchFamily="34" charset="-122"/>
                <a:cs typeface="Arial" panose="020B0604020202020204" pitchFamily="34" charset="0"/>
              </a:rPr>
              <a:t>系统；</a:t>
            </a:r>
            <a:endParaRPr lang="en-US" altLang="zh-CN" sz="2000" dirty="0" smtClean="0">
              <a:solidFill>
                <a:schemeClr val="bg1">
                  <a:lumMod val="50000"/>
                </a:schemeClr>
              </a:solidFill>
              <a:latin typeface="Arial" pitchFamily="34" charset="0"/>
              <a:ea typeface="思源黑体 CN Regular" panose="020B0500000000000000" pitchFamily="34" charset="-122"/>
              <a:cs typeface="Arial" panose="020B0604020202020204" pitchFamily="34" charset="0"/>
            </a:endParaRPr>
          </a:p>
          <a:p>
            <a:pPr marL="1257300" lvl="3" indent="-342900">
              <a:lnSpc>
                <a:spcPct val="150000"/>
              </a:lnSpc>
              <a:spcBef>
                <a:spcPct val="20000"/>
              </a:spcBef>
              <a:spcAft>
                <a:spcPct val="20000"/>
              </a:spcAft>
              <a:buClr>
                <a:schemeClr val="folHlink"/>
              </a:buClr>
              <a:buSzPct val="60000"/>
              <a:buFont typeface="Wingdings" panose="05000000000000000000" pitchFamily="2" charset="2"/>
              <a:buChar char="l"/>
              <a:defRPr/>
            </a:pPr>
            <a:r>
              <a:rPr lang="zh-CN" altLang="en-US" sz="2000" dirty="0" smtClean="0">
                <a:solidFill>
                  <a:schemeClr val="bg1">
                    <a:lumMod val="50000"/>
                  </a:schemeClr>
                </a:solidFill>
                <a:latin typeface="Arial" pitchFamily="34" charset="0"/>
                <a:ea typeface="思源黑体 CN Regular" panose="020B0500000000000000" pitchFamily="34" charset="-122"/>
                <a:cs typeface="Arial" panose="020B0604020202020204" pitchFamily="34" charset="0"/>
              </a:rPr>
              <a:t>中控系统的控制器机柜、服务器、操作站位于</a:t>
            </a:r>
            <a:r>
              <a:rPr lang="en-US" altLang="zh-CN" sz="2000" dirty="0" smtClean="0">
                <a:solidFill>
                  <a:schemeClr val="bg1">
                    <a:lumMod val="50000"/>
                  </a:schemeClr>
                </a:solidFill>
                <a:latin typeface="Arial" pitchFamily="34" charset="0"/>
                <a:ea typeface="思源黑体 CN Regular" panose="020B0500000000000000" pitchFamily="34" charset="-122"/>
                <a:cs typeface="Arial" panose="020B0604020202020204" pitchFamily="34" charset="0"/>
              </a:rPr>
              <a:t>CCR(</a:t>
            </a:r>
            <a:r>
              <a:rPr lang="zh-CN" altLang="en-US" sz="2000" dirty="0" smtClean="0">
                <a:solidFill>
                  <a:schemeClr val="bg1">
                    <a:lumMod val="50000"/>
                  </a:schemeClr>
                </a:solidFill>
                <a:latin typeface="Arial" pitchFamily="34" charset="0"/>
                <a:ea typeface="思源黑体 CN Regular" panose="020B0500000000000000" pitchFamily="34" charset="-122"/>
                <a:cs typeface="Arial" panose="020B0604020202020204" pitchFamily="34" charset="0"/>
              </a:rPr>
              <a:t>中央控制室</a:t>
            </a:r>
            <a:r>
              <a:rPr lang="en-US" altLang="zh-CN" sz="2000" dirty="0" smtClean="0">
                <a:solidFill>
                  <a:schemeClr val="bg1">
                    <a:lumMod val="50000"/>
                  </a:schemeClr>
                </a:solidFill>
                <a:latin typeface="Arial" pitchFamily="34" charset="0"/>
                <a:ea typeface="思源黑体 CN Regular" panose="020B0500000000000000" pitchFamily="34" charset="-122"/>
                <a:cs typeface="Arial" panose="020B0604020202020204" pitchFamily="34" charset="0"/>
              </a:rPr>
              <a:t>)</a:t>
            </a:r>
            <a:r>
              <a:rPr lang="zh-CN" altLang="en-US" sz="2000" dirty="0" smtClean="0">
                <a:solidFill>
                  <a:schemeClr val="bg1">
                    <a:lumMod val="50000"/>
                  </a:schemeClr>
                </a:solidFill>
                <a:latin typeface="Arial" pitchFamily="34" charset="0"/>
                <a:ea typeface="思源黑体 CN Regular" panose="020B0500000000000000" pitchFamily="34" charset="-122"/>
                <a:cs typeface="Arial" panose="020B0604020202020204" pitchFamily="34" charset="0"/>
              </a:rPr>
              <a:t>，另有台风模式远程操作站分别位于</a:t>
            </a:r>
            <a:r>
              <a:rPr lang="en-US" altLang="zh-CN" sz="2000" dirty="0" smtClean="0">
                <a:solidFill>
                  <a:schemeClr val="bg1">
                    <a:lumMod val="50000"/>
                  </a:schemeClr>
                </a:solidFill>
                <a:latin typeface="Arial" pitchFamily="34" charset="0"/>
                <a:ea typeface="思源黑体 CN Regular" panose="020B0500000000000000" pitchFamily="34" charset="-122"/>
                <a:cs typeface="Arial" panose="020B0604020202020204" pitchFamily="34" charset="0"/>
              </a:rPr>
              <a:t>CEP</a:t>
            </a:r>
            <a:r>
              <a:rPr lang="zh-CN" altLang="en-US" sz="2000" dirty="0" smtClean="0">
                <a:solidFill>
                  <a:schemeClr val="bg1">
                    <a:lumMod val="50000"/>
                  </a:schemeClr>
                </a:solidFill>
                <a:latin typeface="Arial" pitchFamily="34" charset="0"/>
                <a:ea typeface="思源黑体 CN Regular" panose="020B0500000000000000" pitchFamily="34" charset="-122"/>
                <a:cs typeface="Arial" panose="020B0604020202020204" pitchFamily="34" charset="0"/>
              </a:rPr>
              <a:t>中心平台和陆地宁波终端，天外天</a:t>
            </a:r>
            <a:r>
              <a:rPr lang="en-US" altLang="zh-CN" sz="2000" dirty="0" smtClean="0">
                <a:solidFill>
                  <a:schemeClr val="bg1">
                    <a:lumMod val="50000"/>
                  </a:schemeClr>
                </a:solidFill>
                <a:latin typeface="Arial" pitchFamily="34" charset="0"/>
                <a:ea typeface="思源黑体 CN Regular" panose="020B0500000000000000" pitchFamily="34" charset="-122"/>
                <a:cs typeface="Arial" panose="020B0604020202020204" pitchFamily="34" charset="0"/>
              </a:rPr>
              <a:t>C</a:t>
            </a:r>
            <a:r>
              <a:rPr lang="zh-CN" altLang="en-US" sz="2000" dirty="0" smtClean="0">
                <a:solidFill>
                  <a:schemeClr val="bg1">
                    <a:lumMod val="50000"/>
                  </a:schemeClr>
                </a:solidFill>
                <a:latin typeface="Arial" pitchFamily="34" charset="0"/>
                <a:ea typeface="思源黑体 CN Regular" panose="020B0500000000000000" pitchFamily="34" charset="-122"/>
                <a:cs typeface="Arial" panose="020B0604020202020204" pitchFamily="34" charset="0"/>
              </a:rPr>
              <a:t>与</a:t>
            </a:r>
            <a:r>
              <a:rPr lang="en-US" altLang="zh-CN" sz="2000" dirty="0" smtClean="0">
                <a:solidFill>
                  <a:schemeClr val="bg1">
                    <a:lumMod val="50000"/>
                  </a:schemeClr>
                </a:solidFill>
                <a:latin typeface="Arial" pitchFamily="34" charset="0"/>
                <a:ea typeface="思源黑体 CN Regular" panose="020B0500000000000000" pitchFamily="34" charset="-122"/>
                <a:cs typeface="Arial" panose="020B0604020202020204" pitchFamily="34" charset="0"/>
              </a:rPr>
              <a:t>CEP</a:t>
            </a:r>
            <a:r>
              <a:rPr lang="zh-CN" altLang="en-US" sz="2000" dirty="0" smtClean="0">
                <a:solidFill>
                  <a:schemeClr val="bg1">
                    <a:lumMod val="50000"/>
                  </a:schemeClr>
                </a:solidFill>
                <a:latin typeface="Arial" pitchFamily="34" charset="0"/>
                <a:ea typeface="思源黑体 CN Regular" panose="020B0500000000000000" pitchFamily="34" charset="-122"/>
                <a:cs typeface="Arial" panose="020B0604020202020204" pitchFamily="34" charset="0"/>
              </a:rPr>
              <a:t>通过光纤进行通讯，与陆地宁波终端采用卫星通信。</a:t>
            </a:r>
            <a:endParaRPr lang="en-US" altLang="zh-CN" sz="2000" dirty="0" smtClean="0">
              <a:solidFill>
                <a:schemeClr val="bg1">
                  <a:lumMod val="50000"/>
                </a:schemeClr>
              </a:solidFill>
              <a:latin typeface="Arial" pitchFamily="34" charset="0"/>
              <a:ea typeface="思源黑体 CN Regular" panose="020B0500000000000000" pitchFamily="34" charset="-122"/>
              <a:cs typeface="Arial" panose="020B0604020202020204" pitchFamily="34" charset="0"/>
            </a:endParaRPr>
          </a:p>
          <a:p>
            <a:pPr marL="1257300" lvl="3" indent="-342900">
              <a:lnSpc>
                <a:spcPct val="150000"/>
              </a:lnSpc>
              <a:spcBef>
                <a:spcPct val="20000"/>
              </a:spcBef>
              <a:spcAft>
                <a:spcPct val="20000"/>
              </a:spcAft>
              <a:buClr>
                <a:schemeClr val="folHlink"/>
              </a:buClr>
              <a:buSzPct val="60000"/>
              <a:buFont typeface="Wingdings" panose="05000000000000000000" pitchFamily="2" charset="2"/>
              <a:buChar char="l"/>
              <a:defRPr/>
            </a:pPr>
            <a:r>
              <a:rPr lang="zh-CN" altLang="en-US" sz="2000" dirty="0" smtClean="0">
                <a:solidFill>
                  <a:schemeClr val="bg1">
                    <a:lumMod val="50000"/>
                  </a:schemeClr>
                </a:solidFill>
                <a:latin typeface="Arial" pitchFamily="34" charset="0"/>
                <a:ea typeface="思源黑体 CN Regular" panose="020B0500000000000000" pitchFamily="34" charset="-122"/>
                <a:cs typeface="Arial" panose="020B0604020202020204" pitchFamily="34" charset="0"/>
              </a:rPr>
              <a:t>在台风全员撤离平台情况下，由陆地宁波终端通过</a:t>
            </a:r>
            <a:r>
              <a:rPr lang="en-US" altLang="zh-CN" sz="2000" dirty="0" smtClean="0">
                <a:solidFill>
                  <a:schemeClr val="bg1">
                    <a:lumMod val="50000"/>
                  </a:schemeClr>
                </a:solidFill>
                <a:latin typeface="Arial" pitchFamily="34" charset="0"/>
                <a:ea typeface="思源黑体 CN Regular" panose="020B0500000000000000" pitchFamily="34" charset="-122"/>
                <a:cs typeface="Arial" panose="020B0604020202020204" pitchFamily="34" charset="0"/>
              </a:rPr>
              <a:t>CEP</a:t>
            </a:r>
            <a:r>
              <a:rPr lang="zh-CN" altLang="en-US" sz="2000" dirty="0" smtClean="0">
                <a:solidFill>
                  <a:schemeClr val="bg1">
                    <a:lumMod val="50000"/>
                  </a:schemeClr>
                </a:solidFill>
                <a:latin typeface="Arial" pitchFamily="34" charset="0"/>
                <a:ea typeface="思源黑体 CN Regular" panose="020B0500000000000000" pitchFamily="34" charset="-122"/>
                <a:cs typeface="Arial" panose="020B0604020202020204" pitchFamily="34" charset="0"/>
              </a:rPr>
              <a:t>中心平台对天外天井口平台进行监视和控制，如果通信中断时间超过设定时间，平台系统启动关断程序。</a:t>
            </a:r>
            <a:endParaRPr lang="en-US" altLang="zh-CN" sz="2000" dirty="0" smtClean="0">
              <a:solidFill>
                <a:schemeClr val="bg1">
                  <a:lumMod val="50000"/>
                </a:schemeClr>
              </a:solidFill>
              <a:latin typeface="Arial" pitchFamily="34" charset="0"/>
              <a:ea typeface="思源黑体 CN Regular" panose="020B0500000000000000" pitchFamily="34" charset="-122"/>
              <a:cs typeface="Arial" panose="020B0604020202020204" pitchFamily="34" charset="0"/>
            </a:endParaRPr>
          </a:p>
          <a:p>
            <a:pPr marL="1257300" lvl="3" indent="-342900">
              <a:lnSpc>
                <a:spcPct val="150000"/>
              </a:lnSpc>
              <a:spcBef>
                <a:spcPct val="20000"/>
              </a:spcBef>
              <a:spcAft>
                <a:spcPct val="20000"/>
              </a:spcAft>
              <a:buClr>
                <a:schemeClr val="folHlink"/>
              </a:buClr>
              <a:buSzPct val="60000"/>
              <a:buFont typeface="Wingdings" panose="05000000000000000000" pitchFamily="2" charset="2"/>
              <a:buChar char="l"/>
              <a:defRPr/>
            </a:pPr>
            <a:r>
              <a:rPr lang="zh-CN" altLang="en-US" sz="2000" dirty="0">
                <a:solidFill>
                  <a:schemeClr val="bg1">
                    <a:lumMod val="50000"/>
                  </a:schemeClr>
                </a:solidFill>
                <a:latin typeface="Arial" pitchFamily="34" charset="0"/>
                <a:ea typeface="思源黑体 CN Regular" panose="020B0500000000000000" pitchFamily="34" charset="-122"/>
                <a:cs typeface="Arial" panose="020B0604020202020204" pitchFamily="34" charset="0"/>
              </a:rPr>
              <a:t>天外</a:t>
            </a:r>
            <a:r>
              <a:rPr lang="zh-CN" altLang="en-US" sz="2000" dirty="0" smtClean="0">
                <a:solidFill>
                  <a:schemeClr val="bg1">
                    <a:lumMod val="50000"/>
                  </a:schemeClr>
                </a:solidFill>
                <a:latin typeface="Arial" pitchFamily="34" charset="0"/>
                <a:ea typeface="思源黑体 CN Regular" panose="020B0500000000000000" pitchFamily="34" charset="-122"/>
                <a:cs typeface="Arial" panose="020B0604020202020204" pitchFamily="34" charset="0"/>
              </a:rPr>
              <a:t>天</a:t>
            </a:r>
            <a:r>
              <a:rPr lang="en-US" altLang="zh-CN" sz="2000" dirty="0" smtClean="0">
                <a:solidFill>
                  <a:schemeClr val="bg1">
                    <a:lumMod val="50000"/>
                  </a:schemeClr>
                </a:solidFill>
                <a:latin typeface="Arial" pitchFamily="34" charset="0"/>
                <a:ea typeface="思源黑体 CN Regular" panose="020B0500000000000000" pitchFamily="34" charset="-122"/>
                <a:cs typeface="Arial" panose="020B0604020202020204" pitchFamily="34" charset="0"/>
              </a:rPr>
              <a:t>C</a:t>
            </a:r>
            <a:r>
              <a:rPr lang="zh-CN" altLang="en-US" sz="2000" dirty="0" smtClean="0">
                <a:solidFill>
                  <a:schemeClr val="bg1">
                    <a:lumMod val="50000"/>
                  </a:schemeClr>
                </a:solidFill>
                <a:latin typeface="Arial" pitchFamily="34" charset="0"/>
                <a:ea typeface="思源黑体 CN Regular" panose="020B0500000000000000" pitchFamily="34" charset="-122"/>
                <a:cs typeface="Arial" panose="020B0604020202020204" pitchFamily="34" charset="0"/>
              </a:rPr>
              <a:t>平台的</a:t>
            </a:r>
            <a:r>
              <a:rPr lang="en-US" altLang="zh-CN" sz="2000" dirty="0" smtClean="0">
                <a:solidFill>
                  <a:schemeClr val="bg1">
                    <a:lumMod val="50000"/>
                  </a:schemeClr>
                </a:solidFill>
                <a:latin typeface="Arial" pitchFamily="34" charset="0"/>
                <a:ea typeface="思源黑体 CN Regular" panose="020B0500000000000000" pitchFamily="34" charset="-122"/>
                <a:cs typeface="Arial" panose="020B0604020202020204" pitchFamily="34" charset="0"/>
              </a:rPr>
              <a:t>ESD</a:t>
            </a:r>
            <a:r>
              <a:rPr lang="zh-CN" altLang="en-US" sz="2000" dirty="0" smtClean="0">
                <a:solidFill>
                  <a:schemeClr val="bg1">
                    <a:lumMod val="50000"/>
                  </a:schemeClr>
                </a:solidFill>
                <a:latin typeface="Arial" pitchFamily="34" charset="0"/>
                <a:ea typeface="思源黑体 CN Regular" panose="020B0500000000000000" pitchFamily="34" charset="-122"/>
                <a:cs typeface="Arial" panose="020B0604020202020204" pitchFamily="34" charset="0"/>
              </a:rPr>
              <a:t>系统、</a:t>
            </a:r>
            <a:r>
              <a:rPr lang="en-US" altLang="zh-CN" sz="2000" dirty="0" smtClean="0">
                <a:solidFill>
                  <a:schemeClr val="bg1">
                    <a:lumMod val="50000"/>
                  </a:schemeClr>
                </a:solidFill>
                <a:latin typeface="Arial" pitchFamily="34" charset="0"/>
                <a:ea typeface="思源黑体 CN Regular" panose="020B0500000000000000" pitchFamily="34" charset="-122"/>
                <a:cs typeface="Arial" panose="020B0604020202020204" pitchFamily="34" charset="0"/>
              </a:rPr>
              <a:t>F&amp;GS</a:t>
            </a:r>
            <a:r>
              <a:rPr lang="zh-CN" altLang="en-US" sz="2000" dirty="0" smtClean="0">
                <a:solidFill>
                  <a:schemeClr val="bg1">
                    <a:lumMod val="50000"/>
                  </a:schemeClr>
                </a:solidFill>
                <a:latin typeface="Arial" pitchFamily="34" charset="0"/>
                <a:ea typeface="思源黑体 CN Regular" panose="020B0500000000000000" pitchFamily="34" charset="-122"/>
                <a:cs typeface="Arial" panose="020B0604020202020204" pitchFamily="34" charset="0"/>
              </a:rPr>
              <a:t>系统为各自独立的系统，通过</a:t>
            </a:r>
            <a:r>
              <a:rPr lang="en-US" altLang="zh-CN" sz="2000" dirty="0" smtClean="0">
                <a:solidFill>
                  <a:schemeClr val="bg1">
                    <a:lumMod val="50000"/>
                  </a:schemeClr>
                </a:solidFill>
                <a:latin typeface="Arial" pitchFamily="34" charset="0"/>
                <a:ea typeface="思源黑体 CN Regular" panose="020B0500000000000000" pitchFamily="34" charset="-122"/>
                <a:cs typeface="Arial" panose="020B0604020202020204" pitchFamily="34" charset="0"/>
              </a:rPr>
              <a:t>RS485</a:t>
            </a:r>
            <a:r>
              <a:rPr lang="zh-CN" altLang="en-US" sz="2000" dirty="0" smtClean="0">
                <a:solidFill>
                  <a:schemeClr val="bg1">
                    <a:lumMod val="50000"/>
                  </a:schemeClr>
                </a:solidFill>
                <a:latin typeface="Arial" pitchFamily="34" charset="0"/>
                <a:ea typeface="思源黑体 CN Regular" panose="020B0500000000000000" pitchFamily="34" charset="-122"/>
                <a:cs typeface="Arial" panose="020B0604020202020204" pitchFamily="34" charset="0"/>
              </a:rPr>
              <a:t>通讯的方式将数据传送给</a:t>
            </a:r>
            <a:r>
              <a:rPr lang="en-US" altLang="zh-CN" sz="2000" dirty="0" smtClean="0">
                <a:solidFill>
                  <a:schemeClr val="bg1">
                    <a:lumMod val="50000"/>
                  </a:schemeClr>
                </a:solidFill>
                <a:latin typeface="Arial" pitchFamily="34" charset="0"/>
                <a:ea typeface="思源黑体 CN Regular" panose="020B0500000000000000" pitchFamily="34" charset="-122"/>
                <a:cs typeface="Arial" panose="020B0604020202020204" pitchFamily="34" charset="0"/>
              </a:rPr>
              <a:t>DCS</a:t>
            </a:r>
            <a:r>
              <a:rPr lang="zh-CN" altLang="en-US" sz="2000" dirty="0" smtClean="0">
                <a:solidFill>
                  <a:schemeClr val="bg1">
                    <a:lumMod val="50000"/>
                  </a:schemeClr>
                </a:solidFill>
                <a:latin typeface="Arial" pitchFamily="34" charset="0"/>
                <a:ea typeface="思源黑体 CN Regular" panose="020B0500000000000000" pitchFamily="34" charset="-122"/>
                <a:cs typeface="Arial" panose="020B0604020202020204" pitchFamily="34" charset="0"/>
              </a:rPr>
              <a:t>系统。</a:t>
            </a:r>
            <a:r>
              <a:rPr lang="en-US" altLang="zh-CN" sz="2000" dirty="0" smtClean="0">
                <a:solidFill>
                  <a:schemeClr val="bg1">
                    <a:lumMod val="50000"/>
                  </a:schemeClr>
                </a:solidFill>
                <a:latin typeface="Arial" pitchFamily="34" charset="0"/>
                <a:ea typeface="思源黑体 CN Regular" panose="020B0500000000000000" pitchFamily="34" charset="-122"/>
                <a:cs typeface="Arial" panose="020B0604020202020204" pitchFamily="34" charset="0"/>
              </a:rPr>
              <a:t>DCS</a:t>
            </a:r>
            <a:r>
              <a:rPr lang="zh-CN" altLang="en-US" sz="2000" dirty="0" smtClean="0">
                <a:solidFill>
                  <a:schemeClr val="bg1">
                    <a:lumMod val="50000"/>
                  </a:schemeClr>
                </a:solidFill>
                <a:latin typeface="Arial" pitchFamily="34" charset="0"/>
                <a:ea typeface="思源黑体 CN Regular" panose="020B0500000000000000" pitchFamily="34" charset="-122"/>
                <a:cs typeface="Arial" panose="020B0604020202020204" pitchFamily="34" charset="0"/>
              </a:rPr>
              <a:t>系统通过卫星通讯，以</a:t>
            </a:r>
            <a:r>
              <a:rPr lang="en-US" altLang="zh-CN" sz="2000" dirty="0" smtClean="0">
                <a:solidFill>
                  <a:schemeClr val="bg1">
                    <a:lumMod val="50000"/>
                  </a:schemeClr>
                </a:solidFill>
                <a:latin typeface="Arial" pitchFamily="34" charset="0"/>
                <a:ea typeface="思源黑体 CN Regular" panose="020B0500000000000000" pitchFamily="34" charset="-122"/>
                <a:cs typeface="Arial" panose="020B0604020202020204" pitchFamily="34" charset="0"/>
              </a:rPr>
              <a:t>OPC</a:t>
            </a:r>
            <a:r>
              <a:rPr lang="zh-CN" altLang="en-US" sz="2000" dirty="0" smtClean="0">
                <a:solidFill>
                  <a:schemeClr val="bg1">
                    <a:lumMod val="50000"/>
                  </a:schemeClr>
                </a:solidFill>
                <a:latin typeface="Arial" pitchFamily="34" charset="0"/>
                <a:ea typeface="思源黑体 CN Regular" panose="020B0500000000000000" pitchFamily="34" charset="-122"/>
                <a:cs typeface="Arial" panose="020B0604020202020204" pitchFamily="34" charset="0"/>
              </a:rPr>
              <a:t>的通讯方式，将平台数据上传给</a:t>
            </a:r>
            <a:r>
              <a:rPr lang="en-US" altLang="zh-CN" sz="2000" dirty="0" smtClean="0">
                <a:solidFill>
                  <a:schemeClr val="bg1">
                    <a:lumMod val="50000"/>
                  </a:schemeClr>
                </a:solidFill>
                <a:latin typeface="Arial" pitchFamily="34" charset="0"/>
                <a:ea typeface="思源黑体 CN Regular" panose="020B0500000000000000" pitchFamily="34" charset="-122"/>
                <a:cs typeface="Arial" panose="020B0604020202020204" pitchFamily="34" charset="0"/>
              </a:rPr>
              <a:t>CEP</a:t>
            </a:r>
            <a:r>
              <a:rPr lang="zh-CN" altLang="en-US" sz="2000" dirty="0" smtClean="0">
                <a:solidFill>
                  <a:schemeClr val="bg1">
                    <a:lumMod val="50000"/>
                  </a:schemeClr>
                </a:solidFill>
                <a:latin typeface="Arial" pitchFamily="34" charset="0"/>
                <a:ea typeface="思源黑体 CN Regular" panose="020B0500000000000000" pitchFamily="34" charset="-122"/>
                <a:cs typeface="Arial" panose="020B0604020202020204" pitchFamily="34" charset="0"/>
              </a:rPr>
              <a:t>中心平台。</a:t>
            </a:r>
            <a:endParaRPr lang="zh-CN" altLang="en-US" sz="2000" dirty="0">
              <a:solidFill>
                <a:schemeClr val="bg1">
                  <a:lumMod val="50000"/>
                </a:schemeClr>
              </a:solidFill>
              <a:latin typeface="Arial" pitchFamily="34" charset="0"/>
              <a:ea typeface="思源黑体 CN Regular" panose="020B0500000000000000" pitchFamily="34" charset="-122"/>
              <a:cs typeface="Arial" panose="020B0604020202020204" pitchFamily="34" charset="0"/>
            </a:endParaRPr>
          </a:p>
        </p:txBody>
      </p:sp>
    </p:spTree>
    <p:extLst>
      <p:ext uri="{BB962C8B-B14F-4D97-AF65-F5344CB8AC3E}">
        <p14:creationId xmlns:p14="http://schemas.microsoft.com/office/powerpoint/2010/main" val="35596176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ChangeArrowheads="1"/>
          </p:cNvSpPr>
          <p:nvPr/>
        </p:nvSpPr>
        <p:spPr bwMode="auto">
          <a:xfrm>
            <a:off x="0" y="-184666"/>
            <a:ext cx="184731" cy="369332"/>
          </a:xfrm>
          <a:prstGeom prst="rect">
            <a:avLst/>
          </a:prstGeom>
          <a:noFill/>
          <a:ln>
            <a:noFill/>
          </a:ln>
          <a:effectLst>
            <a:prstShdw prst="shdw12">
              <a:schemeClr val="bg2">
                <a:alpha val="50000"/>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nchor="ctr">
            <a:spAutoFit/>
          </a:bodyPr>
          <a:lstStyle>
            <a:lvl1pPr eaLnBrk="0" hangingPunct="0">
              <a:lnSpc>
                <a:spcPct val="110000"/>
              </a:lnSpc>
              <a:spcBef>
                <a:spcPct val="20000"/>
              </a:spcBef>
              <a:spcAft>
                <a:spcPct val="20000"/>
              </a:spcAft>
              <a:buClr>
                <a:schemeClr val="tx1"/>
              </a:buClr>
              <a:buSzPct val="80000"/>
              <a:buFont typeface="Wingdings" pitchFamily="2" charset="2"/>
              <a:buChar char="p"/>
              <a:defRPr sz="2000">
                <a:solidFill>
                  <a:srgbClr val="292929"/>
                </a:solidFill>
                <a:latin typeface="Arial" pitchFamily="34" charset="0"/>
                <a:ea typeface="楷体_GB2312"/>
                <a:cs typeface="楷体_GB2312"/>
              </a:defRPr>
            </a:lvl1pPr>
            <a:lvl2pPr marL="742950" indent="-285750" eaLnBrk="0" hangingPunct="0">
              <a:lnSpc>
                <a:spcPct val="110000"/>
              </a:lnSpc>
              <a:spcBef>
                <a:spcPct val="20000"/>
              </a:spcBef>
              <a:spcAft>
                <a:spcPct val="20000"/>
              </a:spcAft>
              <a:buClr>
                <a:schemeClr val="tx1"/>
              </a:buClr>
              <a:buSzPct val="80000"/>
              <a:buFont typeface="Wingdings" pitchFamily="2" charset="2"/>
              <a:buChar char="p"/>
              <a:defRPr sz="2800">
                <a:solidFill>
                  <a:srgbClr val="292929"/>
                </a:solidFill>
                <a:latin typeface="Arial" pitchFamily="34" charset="0"/>
                <a:ea typeface="楷体_GB2312"/>
                <a:cs typeface="楷体_GB2312"/>
              </a:defRPr>
            </a:lvl2pPr>
            <a:lvl3pPr marL="1143000" indent="-228600" eaLnBrk="0" hangingPunct="0">
              <a:lnSpc>
                <a:spcPct val="110000"/>
              </a:lnSpc>
              <a:spcBef>
                <a:spcPct val="20000"/>
              </a:spcBef>
              <a:spcAft>
                <a:spcPct val="20000"/>
              </a:spcAft>
              <a:buClr>
                <a:schemeClr val="tx1"/>
              </a:buClr>
              <a:buSzPct val="80000"/>
              <a:buFont typeface="Wingdings" pitchFamily="2" charset="2"/>
              <a:buChar char="p"/>
              <a:defRPr sz="1600">
                <a:solidFill>
                  <a:srgbClr val="292929"/>
                </a:solidFill>
                <a:latin typeface="Arial" pitchFamily="34" charset="0"/>
                <a:ea typeface="楷体_GB2312"/>
                <a:cs typeface="楷体_GB2312"/>
              </a:defRPr>
            </a:lvl3pPr>
            <a:lvl4pPr marL="1600200" indent="-228600" eaLnBrk="0" hangingPunct="0">
              <a:lnSpc>
                <a:spcPct val="110000"/>
              </a:lnSpc>
              <a:spcBef>
                <a:spcPct val="20000"/>
              </a:spcBef>
              <a:spcAft>
                <a:spcPct val="20000"/>
              </a:spcAft>
              <a:buClr>
                <a:schemeClr val="tx1"/>
              </a:buClr>
              <a:buSzPct val="80000"/>
              <a:buFont typeface="Wingdings" pitchFamily="2" charset="2"/>
              <a:buChar char="p"/>
              <a:defRPr sz="1400">
                <a:solidFill>
                  <a:srgbClr val="292929"/>
                </a:solidFill>
                <a:latin typeface="Arial" pitchFamily="34" charset="0"/>
                <a:ea typeface="楷体_GB2312"/>
                <a:cs typeface="楷体_GB2312"/>
              </a:defRPr>
            </a:lvl4pPr>
            <a:lvl5pPr marL="2057400" indent="-228600" eaLnBrk="0" hangingPunct="0">
              <a:lnSpc>
                <a:spcPct val="110000"/>
              </a:lnSpc>
              <a:spcBef>
                <a:spcPct val="20000"/>
              </a:spcBef>
              <a:spcAft>
                <a:spcPct val="20000"/>
              </a:spcAft>
              <a:buClr>
                <a:schemeClr val="tx1"/>
              </a:buClr>
              <a:buSzPct val="80000"/>
              <a:buFont typeface="Wingdings" pitchFamily="2" charset="2"/>
              <a:buChar char="p"/>
              <a:defRPr sz="1200">
                <a:solidFill>
                  <a:srgbClr val="292929"/>
                </a:solidFill>
                <a:latin typeface="Arial" pitchFamily="34" charset="0"/>
                <a:ea typeface="楷体_GB2312"/>
                <a:cs typeface="楷体_GB2312"/>
              </a:defRPr>
            </a:lvl5pPr>
            <a:lvl6pPr marL="2514600" indent="-228600" eaLnBrk="0" fontAlgn="base" hangingPunct="0">
              <a:lnSpc>
                <a:spcPct val="110000"/>
              </a:lnSpc>
              <a:spcBef>
                <a:spcPct val="20000"/>
              </a:spcBef>
              <a:spcAft>
                <a:spcPct val="20000"/>
              </a:spcAft>
              <a:buClr>
                <a:schemeClr val="tx1"/>
              </a:buClr>
              <a:buSzPct val="80000"/>
              <a:buFont typeface="Wingdings" pitchFamily="2" charset="2"/>
              <a:buChar char="p"/>
              <a:defRPr sz="1200">
                <a:solidFill>
                  <a:srgbClr val="292929"/>
                </a:solidFill>
                <a:latin typeface="Arial" pitchFamily="34" charset="0"/>
                <a:ea typeface="楷体_GB2312"/>
                <a:cs typeface="楷体_GB2312"/>
              </a:defRPr>
            </a:lvl6pPr>
            <a:lvl7pPr marL="2971800" indent="-228600" eaLnBrk="0" fontAlgn="base" hangingPunct="0">
              <a:lnSpc>
                <a:spcPct val="110000"/>
              </a:lnSpc>
              <a:spcBef>
                <a:spcPct val="20000"/>
              </a:spcBef>
              <a:spcAft>
                <a:spcPct val="20000"/>
              </a:spcAft>
              <a:buClr>
                <a:schemeClr val="tx1"/>
              </a:buClr>
              <a:buSzPct val="80000"/>
              <a:buFont typeface="Wingdings" pitchFamily="2" charset="2"/>
              <a:buChar char="p"/>
              <a:defRPr sz="1200">
                <a:solidFill>
                  <a:srgbClr val="292929"/>
                </a:solidFill>
                <a:latin typeface="Arial" pitchFamily="34" charset="0"/>
                <a:ea typeface="楷体_GB2312"/>
                <a:cs typeface="楷体_GB2312"/>
              </a:defRPr>
            </a:lvl7pPr>
            <a:lvl8pPr marL="3429000" indent="-228600" eaLnBrk="0" fontAlgn="base" hangingPunct="0">
              <a:lnSpc>
                <a:spcPct val="110000"/>
              </a:lnSpc>
              <a:spcBef>
                <a:spcPct val="20000"/>
              </a:spcBef>
              <a:spcAft>
                <a:spcPct val="20000"/>
              </a:spcAft>
              <a:buClr>
                <a:schemeClr val="tx1"/>
              </a:buClr>
              <a:buSzPct val="80000"/>
              <a:buFont typeface="Wingdings" pitchFamily="2" charset="2"/>
              <a:buChar char="p"/>
              <a:defRPr sz="1200">
                <a:solidFill>
                  <a:srgbClr val="292929"/>
                </a:solidFill>
                <a:latin typeface="Arial" pitchFamily="34" charset="0"/>
                <a:ea typeface="楷体_GB2312"/>
                <a:cs typeface="楷体_GB2312"/>
              </a:defRPr>
            </a:lvl8pPr>
            <a:lvl9pPr marL="3886200" indent="-228600" eaLnBrk="0" fontAlgn="base" hangingPunct="0">
              <a:lnSpc>
                <a:spcPct val="110000"/>
              </a:lnSpc>
              <a:spcBef>
                <a:spcPct val="20000"/>
              </a:spcBef>
              <a:spcAft>
                <a:spcPct val="20000"/>
              </a:spcAft>
              <a:buClr>
                <a:schemeClr val="tx1"/>
              </a:buClr>
              <a:buSzPct val="80000"/>
              <a:buFont typeface="Wingdings" pitchFamily="2" charset="2"/>
              <a:buChar char="p"/>
              <a:defRPr sz="1200">
                <a:solidFill>
                  <a:srgbClr val="292929"/>
                </a:solidFill>
                <a:latin typeface="Arial" pitchFamily="34" charset="0"/>
                <a:ea typeface="楷体_GB2312"/>
                <a:cs typeface="楷体_GB2312"/>
              </a:defRPr>
            </a:lvl9pPr>
          </a:lstStyle>
          <a:p>
            <a:pPr eaLnBrk="1" hangingPunct="1">
              <a:lnSpc>
                <a:spcPct val="100000"/>
              </a:lnSpc>
              <a:spcBef>
                <a:spcPct val="0"/>
              </a:spcBef>
              <a:spcAft>
                <a:spcPct val="0"/>
              </a:spcAft>
              <a:buClrTx/>
              <a:buSzTx/>
              <a:buFontTx/>
              <a:buNone/>
            </a:pPr>
            <a:endParaRPr lang="zh-CN" altLang="en-US" sz="1800">
              <a:solidFill>
                <a:srgbClr val="000000"/>
              </a:solidFill>
              <a:latin typeface="Times New Roman" pitchFamily="18" charset="0"/>
            </a:endParaRPr>
          </a:p>
        </p:txBody>
      </p:sp>
      <p:sp>
        <p:nvSpPr>
          <p:cNvPr id="2" name="文本占位符 1"/>
          <p:cNvSpPr>
            <a:spLocks noGrp="1"/>
          </p:cNvSpPr>
          <p:nvPr>
            <p:ph type="body" sz="quarter" idx="11"/>
          </p:nvPr>
        </p:nvSpPr>
        <p:spPr>
          <a:xfrm>
            <a:off x="449637" y="198870"/>
            <a:ext cx="6991293" cy="407959"/>
          </a:xfrm>
        </p:spPr>
        <p:txBody>
          <a:bodyPr/>
          <a:lstStyle/>
          <a:p>
            <a:r>
              <a:rPr lang="en-US" altLang="zh-CN" kern="0" dirty="0" smtClean="0">
                <a:latin typeface="Arial" panose="020B0604020202020204" pitchFamily="34" charset="0"/>
                <a:cs typeface="Arial" panose="020B0604020202020204" pitchFamily="34" charset="0"/>
              </a:rPr>
              <a:t>3.3 </a:t>
            </a:r>
            <a:r>
              <a:rPr lang="zh-CN" altLang="en-US" kern="0" dirty="0" smtClean="0">
                <a:latin typeface="Arial" panose="020B0604020202020204" pitchFamily="34" charset="0"/>
                <a:cs typeface="Arial" panose="020B0604020202020204" pitchFamily="34" charset="0"/>
              </a:rPr>
              <a:t>西湖作业区系统现状</a:t>
            </a:r>
            <a:endParaRPr lang="zh-CN" altLang="en-US" dirty="0"/>
          </a:p>
        </p:txBody>
      </p:sp>
      <p:pic>
        <p:nvPicPr>
          <p:cNvPr id="3" name="图片 2"/>
          <p:cNvPicPr>
            <a:picLocks noChangeAspect="1"/>
          </p:cNvPicPr>
          <p:nvPr/>
        </p:nvPicPr>
        <p:blipFill>
          <a:blip r:embed="rId3"/>
          <a:stretch>
            <a:fillRect/>
          </a:stretch>
        </p:blipFill>
        <p:spPr>
          <a:xfrm>
            <a:off x="1374549" y="922791"/>
            <a:ext cx="8812962" cy="4849359"/>
          </a:xfrm>
          <a:prstGeom prst="rect">
            <a:avLst/>
          </a:prstGeom>
        </p:spPr>
      </p:pic>
      <p:sp>
        <p:nvSpPr>
          <p:cNvPr id="6" name="矩形 5"/>
          <p:cNvSpPr/>
          <p:nvPr/>
        </p:nvSpPr>
        <p:spPr>
          <a:xfrm>
            <a:off x="4004037" y="5709737"/>
            <a:ext cx="4190571" cy="553998"/>
          </a:xfrm>
          <a:prstGeom prst="rect">
            <a:avLst/>
          </a:prstGeom>
        </p:spPr>
        <p:txBody>
          <a:bodyPr wrap="none">
            <a:spAutoFit/>
          </a:bodyPr>
          <a:lstStyle/>
          <a:p>
            <a:pPr>
              <a:lnSpc>
                <a:spcPct val="150000"/>
              </a:lnSpc>
            </a:pPr>
            <a:r>
              <a:rPr lang="zh-CN" altLang="en-US" sz="2000" dirty="0" smtClean="0">
                <a:solidFill>
                  <a:srgbClr val="115FA8"/>
                </a:solidFill>
                <a:latin typeface="思源黑体 CN Regular" panose="020B0500000000000000" pitchFamily="34" charset="-122"/>
                <a:ea typeface="思源黑体 CN Regular" panose="020B0500000000000000" pitchFamily="34" charset="-122"/>
              </a:rPr>
              <a:t>天外天</a:t>
            </a:r>
            <a:r>
              <a:rPr lang="en-US" altLang="zh-CN" sz="2000" dirty="0" smtClean="0">
                <a:solidFill>
                  <a:srgbClr val="115FA8"/>
                </a:solidFill>
                <a:latin typeface="思源黑体 CN Regular" panose="020B0500000000000000" pitchFamily="34" charset="-122"/>
                <a:ea typeface="思源黑体 CN Regular" panose="020B0500000000000000" pitchFamily="34" charset="-122"/>
              </a:rPr>
              <a:t>C</a:t>
            </a:r>
            <a:r>
              <a:rPr lang="zh-CN" altLang="en-US" sz="2000" dirty="0" smtClean="0">
                <a:solidFill>
                  <a:srgbClr val="115FA8"/>
                </a:solidFill>
                <a:latin typeface="思源黑体 CN Regular" panose="020B0500000000000000" pitchFamily="34" charset="-122"/>
                <a:ea typeface="思源黑体 CN Regular" panose="020B0500000000000000" pitchFamily="34" charset="-122"/>
              </a:rPr>
              <a:t>平台西湖作业区网络结构图</a:t>
            </a:r>
            <a:endParaRPr lang="zh-CN" altLang="en-US" sz="2000" dirty="0">
              <a:solidFill>
                <a:srgbClr val="115FA8"/>
              </a:solidFill>
              <a:latin typeface="思源黑体 CN Regular" panose="020B0500000000000000" pitchFamily="34" charset="-122"/>
              <a:ea typeface="思源黑体 CN Regular" panose="020B0500000000000000" pitchFamily="34" charset="-122"/>
            </a:endParaRPr>
          </a:p>
        </p:txBody>
      </p:sp>
    </p:spTree>
    <p:extLst>
      <p:ext uri="{BB962C8B-B14F-4D97-AF65-F5344CB8AC3E}">
        <p14:creationId xmlns:p14="http://schemas.microsoft.com/office/powerpoint/2010/main" val="10091421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ChangeArrowheads="1"/>
          </p:cNvSpPr>
          <p:nvPr/>
        </p:nvSpPr>
        <p:spPr bwMode="auto">
          <a:xfrm>
            <a:off x="0" y="-184666"/>
            <a:ext cx="184731" cy="369332"/>
          </a:xfrm>
          <a:prstGeom prst="rect">
            <a:avLst/>
          </a:prstGeom>
          <a:noFill/>
          <a:ln>
            <a:noFill/>
          </a:ln>
          <a:effectLst>
            <a:prstShdw prst="shdw12">
              <a:schemeClr val="bg2">
                <a:alpha val="50000"/>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nchor="ctr">
            <a:spAutoFit/>
          </a:bodyPr>
          <a:lstStyle>
            <a:lvl1pPr eaLnBrk="0" hangingPunct="0">
              <a:lnSpc>
                <a:spcPct val="110000"/>
              </a:lnSpc>
              <a:spcBef>
                <a:spcPct val="20000"/>
              </a:spcBef>
              <a:spcAft>
                <a:spcPct val="20000"/>
              </a:spcAft>
              <a:buClr>
                <a:schemeClr val="tx1"/>
              </a:buClr>
              <a:buSzPct val="80000"/>
              <a:buFont typeface="Wingdings" pitchFamily="2" charset="2"/>
              <a:buChar char="p"/>
              <a:defRPr sz="2000">
                <a:solidFill>
                  <a:srgbClr val="292929"/>
                </a:solidFill>
                <a:latin typeface="Arial" pitchFamily="34" charset="0"/>
                <a:ea typeface="楷体_GB2312"/>
                <a:cs typeface="楷体_GB2312"/>
              </a:defRPr>
            </a:lvl1pPr>
            <a:lvl2pPr marL="742950" indent="-285750" eaLnBrk="0" hangingPunct="0">
              <a:lnSpc>
                <a:spcPct val="110000"/>
              </a:lnSpc>
              <a:spcBef>
                <a:spcPct val="20000"/>
              </a:spcBef>
              <a:spcAft>
                <a:spcPct val="20000"/>
              </a:spcAft>
              <a:buClr>
                <a:schemeClr val="tx1"/>
              </a:buClr>
              <a:buSzPct val="80000"/>
              <a:buFont typeface="Wingdings" pitchFamily="2" charset="2"/>
              <a:buChar char="p"/>
              <a:defRPr sz="2800">
                <a:solidFill>
                  <a:srgbClr val="292929"/>
                </a:solidFill>
                <a:latin typeface="Arial" pitchFamily="34" charset="0"/>
                <a:ea typeface="楷体_GB2312"/>
                <a:cs typeface="楷体_GB2312"/>
              </a:defRPr>
            </a:lvl2pPr>
            <a:lvl3pPr marL="1143000" indent="-228600" eaLnBrk="0" hangingPunct="0">
              <a:lnSpc>
                <a:spcPct val="110000"/>
              </a:lnSpc>
              <a:spcBef>
                <a:spcPct val="20000"/>
              </a:spcBef>
              <a:spcAft>
                <a:spcPct val="20000"/>
              </a:spcAft>
              <a:buClr>
                <a:schemeClr val="tx1"/>
              </a:buClr>
              <a:buSzPct val="80000"/>
              <a:buFont typeface="Wingdings" pitchFamily="2" charset="2"/>
              <a:buChar char="p"/>
              <a:defRPr sz="1600">
                <a:solidFill>
                  <a:srgbClr val="292929"/>
                </a:solidFill>
                <a:latin typeface="Arial" pitchFamily="34" charset="0"/>
                <a:ea typeface="楷体_GB2312"/>
                <a:cs typeface="楷体_GB2312"/>
              </a:defRPr>
            </a:lvl3pPr>
            <a:lvl4pPr marL="1600200" indent="-228600" eaLnBrk="0" hangingPunct="0">
              <a:lnSpc>
                <a:spcPct val="110000"/>
              </a:lnSpc>
              <a:spcBef>
                <a:spcPct val="20000"/>
              </a:spcBef>
              <a:spcAft>
                <a:spcPct val="20000"/>
              </a:spcAft>
              <a:buClr>
                <a:schemeClr val="tx1"/>
              </a:buClr>
              <a:buSzPct val="80000"/>
              <a:buFont typeface="Wingdings" pitchFamily="2" charset="2"/>
              <a:buChar char="p"/>
              <a:defRPr sz="1400">
                <a:solidFill>
                  <a:srgbClr val="292929"/>
                </a:solidFill>
                <a:latin typeface="Arial" pitchFamily="34" charset="0"/>
                <a:ea typeface="楷体_GB2312"/>
                <a:cs typeface="楷体_GB2312"/>
              </a:defRPr>
            </a:lvl4pPr>
            <a:lvl5pPr marL="2057400" indent="-228600" eaLnBrk="0" hangingPunct="0">
              <a:lnSpc>
                <a:spcPct val="110000"/>
              </a:lnSpc>
              <a:spcBef>
                <a:spcPct val="20000"/>
              </a:spcBef>
              <a:spcAft>
                <a:spcPct val="20000"/>
              </a:spcAft>
              <a:buClr>
                <a:schemeClr val="tx1"/>
              </a:buClr>
              <a:buSzPct val="80000"/>
              <a:buFont typeface="Wingdings" pitchFamily="2" charset="2"/>
              <a:buChar char="p"/>
              <a:defRPr sz="1200">
                <a:solidFill>
                  <a:srgbClr val="292929"/>
                </a:solidFill>
                <a:latin typeface="Arial" pitchFamily="34" charset="0"/>
                <a:ea typeface="楷体_GB2312"/>
                <a:cs typeface="楷体_GB2312"/>
              </a:defRPr>
            </a:lvl5pPr>
            <a:lvl6pPr marL="2514600" indent="-228600" eaLnBrk="0" fontAlgn="base" hangingPunct="0">
              <a:lnSpc>
                <a:spcPct val="110000"/>
              </a:lnSpc>
              <a:spcBef>
                <a:spcPct val="20000"/>
              </a:spcBef>
              <a:spcAft>
                <a:spcPct val="20000"/>
              </a:spcAft>
              <a:buClr>
                <a:schemeClr val="tx1"/>
              </a:buClr>
              <a:buSzPct val="80000"/>
              <a:buFont typeface="Wingdings" pitchFamily="2" charset="2"/>
              <a:buChar char="p"/>
              <a:defRPr sz="1200">
                <a:solidFill>
                  <a:srgbClr val="292929"/>
                </a:solidFill>
                <a:latin typeface="Arial" pitchFamily="34" charset="0"/>
                <a:ea typeface="楷体_GB2312"/>
                <a:cs typeface="楷体_GB2312"/>
              </a:defRPr>
            </a:lvl6pPr>
            <a:lvl7pPr marL="2971800" indent="-228600" eaLnBrk="0" fontAlgn="base" hangingPunct="0">
              <a:lnSpc>
                <a:spcPct val="110000"/>
              </a:lnSpc>
              <a:spcBef>
                <a:spcPct val="20000"/>
              </a:spcBef>
              <a:spcAft>
                <a:spcPct val="20000"/>
              </a:spcAft>
              <a:buClr>
                <a:schemeClr val="tx1"/>
              </a:buClr>
              <a:buSzPct val="80000"/>
              <a:buFont typeface="Wingdings" pitchFamily="2" charset="2"/>
              <a:buChar char="p"/>
              <a:defRPr sz="1200">
                <a:solidFill>
                  <a:srgbClr val="292929"/>
                </a:solidFill>
                <a:latin typeface="Arial" pitchFamily="34" charset="0"/>
                <a:ea typeface="楷体_GB2312"/>
                <a:cs typeface="楷体_GB2312"/>
              </a:defRPr>
            </a:lvl7pPr>
            <a:lvl8pPr marL="3429000" indent="-228600" eaLnBrk="0" fontAlgn="base" hangingPunct="0">
              <a:lnSpc>
                <a:spcPct val="110000"/>
              </a:lnSpc>
              <a:spcBef>
                <a:spcPct val="20000"/>
              </a:spcBef>
              <a:spcAft>
                <a:spcPct val="20000"/>
              </a:spcAft>
              <a:buClr>
                <a:schemeClr val="tx1"/>
              </a:buClr>
              <a:buSzPct val="80000"/>
              <a:buFont typeface="Wingdings" pitchFamily="2" charset="2"/>
              <a:buChar char="p"/>
              <a:defRPr sz="1200">
                <a:solidFill>
                  <a:srgbClr val="292929"/>
                </a:solidFill>
                <a:latin typeface="Arial" pitchFamily="34" charset="0"/>
                <a:ea typeface="楷体_GB2312"/>
                <a:cs typeface="楷体_GB2312"/>
              </a:defRPr>
            </a:lvl8pPr>
            <a:lvl9pPr marL="3886200" indent="-228600" eaLnBrk="0" fontAlgn="base" hangingPunct="0">
              <a:lnSpc>
                <a:spcPct val="110000"/>
              </a:lnSpc>
              <a:spcBef>
                <a:spcPct val="20000"/>
              </a:spcBef>
              <a:spcAft>
                <a:spcPct val="20000"/>
              </a:spcAft>
              <a:buClr>
                <a:schemeClr val="tx1"/>
              </a:buClr>
              <a:buSzPct val="80000"/>
              <a:buFont typeface="Wingdings" pitchFamily="2" charset="2"/>
              <a:buChar char="p"/>
              <a:defRPr sz="1200">
                <a:solidFill>
                  <a:srgbClr val="292929"/>
                </a:solidFill>
                <a:latin typeface="Arial" pitchFamily="34" charset="0"/>
                <a:ea typeface="楷体_GB2312"/>
                <a:cs typeface="楷体_GB2312"/>
              </a:defRPr>
            </a:lvl9pPr>
          </a:lstStyle>
          <a:p>
            <a:pPr eaLnBrk="1" hangingPunct="1">
              <a:lnSpc>
                <a:spcPct val="100000"/>
              </a:lnSpc>
              <a:spcBef>
                <a:spcPct val="0"/>
              </a:spcBef>
              <a:spcAft>
                <a:spcPct val="0"/>
              </a:spcAft>
              <a:buClrTx/>
              <a:buSzTx/>
              <a:buFontTx/>
              <a:buNone/>
            </a:pPr>
            <a:endParaRPr lang="zh-CN" altLang="en-US" sz="1800">
              <a:solidFill>
                <a:srgbClr val="000000"/>
              </a:solidFill>
              <a:latin typeface="Times New Roman" pitchFamily="18" charset="0"/>
            </a:endParaRPr>
          </a:p>
        </p:txBody>
      </p:sp>
      <p:sp>
        <p:nvSpPr>
          <p:cNvPr id="2" name="文本占位符 1"/>
          <p:cNvSpPr>
            <a:spLocks noGrp="1"/>
          </p:cNvSpPr>
          <p:nvPr>
            <p:ph type="body" sz="quarter" idx="11"/>
          </p:nvPr>
        </p:nvSpPr>
        <p:spPr>
          <a:xfrm>
            <a:off x="449637" y="198870"/>
            <a:ext cx="6991293" cy="407959"/>
          </a:xfrm>
        </p:spPr>
        <p:txBody>
          <a:bodyPr/>
          <a:lstStyle/>
          <a:p>
            <a:r>
              <a:rPr lang="en-US" altLang="zh-CN" kern="0" dirty="0" smtClean="0">
                <a:latin typeface="Arial" panose="020B0604020202020204" pitchFamily="34" charset="0"/>
                <a:cs typeface="Arial" panose="020B0604020202020204" pitchFamily="34" charset="0"/>
              </a:rPr>
              <a:t>3.4 </a:t>
            </a:r>
            <a:r>
              <a:rPr lang="zh-CN" altLang="en-US" kern="0" dirty="0" smtClean="0">
                <a:latin typeface="Arial" panose="020B0604020202020204" pitchFamily="34" charset="0"/>
                <a:cs typeface="Arial" panose="020B0604020202020204" pitchFamily="34" charset="0"/>
              </a:rPr>
              <a:t>西湖作业区系统现状</a:t>
            </a:r>
            <a:endParaRPr lang="zh-CN" altLang="en-US" dirty="0"/>
          </a:p>
        </p:txBody>
      </p:sp>
      <p:sp>
        <p:nvSpPr>
          <p:cNvPr id="7" name="矩形 6"/>
          <p:cNvSpPr/>
          <p:nvPr/>
        </p:nvSpPr>
        <p:spPr>
          <a:xfrm>
            <a:off x="313690" y="832626"/>
            <a:ext cx="11219180" cy="499047"/>
          </a:xfrm>
          <a:prstGeom prst="rect">
            <a:avLst/>
          </a:prstGeom>
        </p:spPr>
        <p:txBody>
          <a:bodyPr wrap="square">
            <a:spAutoFit/>
          </a:bodyPr>
          <a:lstStyle/>
          <a:p>
            <a:pPr marL="800100" lvl="1" indent="-342900">
              <a:lnSpc>
                <a:spcPct val="150000"/>
              </a:lnSpc>
              <a:spcBef>
                <a:spcPct val="20000"/>
              </a:spcBef>
              <a:spcAft>
                <a:spcPct val="20000"/>
              </a:spcAft>
              <a:buClr>
                <a:srgbClr val="115FA8"/>
              </a:buClr>
              <a:buSzPct val="60000"/>
              <a:buFont typeface="Wingdings" panose="05000000000000000000" pitchFamily="2" charset="2"/>
              <a:buChar char="l"/>
              <a:defRPr/>
            </a:pPr>
            <a:r>
              <a:rPr lang="zh-CN" altLang="en-US" sz="2000" dirty="0" smtClean="0">
                <a:solidFill>
                  <a:srgbClr val="115FA8"/>
                </a:solidFill>
                <a:latin typeface="思源黑体 CN Regular" panose="020B0500000000000000" pitchFamily="34" charset="-122"/>
                <a:ea typeface="思源黑体 CN Regular" panose="020B0500000000000000" pitchFamily="34" charset="-122"/>
              </a:rPr>
              <a:t>（</a:t>
            </a:r>
            <a:r>
              <a:rPr lang="en-US" altLang="zh-CN" sz="2000" dirty="0" smtClean="0">
                <a:solidFill>
                  <a:srgbClr val="115FA8"/>
                </a:solidFill>
                <a:latin typeface="思源黑体 CN Regular" panose="020B0500000000000000" pitchFamily="34" charset="-122"/>
                <a:ea typeface="思源黑体 CN Regular" panose="020B0500000000000000" pitchFamily="34" charset="-122"/>
              </a:rPr>
              <a:t>HIMA</a:t>
            </a:r>
            <a:r>
              <a:rPr lang="zh-CN" altLang="en-US" sz="2000" dirty="0" smtClean="0">
                <a:solidFill>
                  <a:srgbClr val="115FA8"/>
                </a:solidFill>
                <a:latin typeface="思源黑体 CN Regular" panose="020B0500000000000000" pitchFamily="34" charset="-122"/>
                <a:ea typeface="思源黑体 CN Regular" panose="020B0500000000000000" pitchFamily="34" charset="-122"/>
              </a:rPr>
              <a:t>）希马</a:t>
            </a:r>
            <a:r>
              <a:rPr lang="en-US" altLang="zh-CN" sz="2000" dirty="0" smtClean="0">
                <a:solidFill>
                  <a:srgbClr val="115FA8"/>
                </a:solidFill>
                <a:latin typeface="思源黑体 CN Regular" panose="020B0500000000000000" pitchFamily="34" charset="-122"/>
                <a:ea typeface="思源黑体 CN Regular" panose="020B0500000000000000" pitchFamily="34" charset="-122"/>
              </a:rPr>
              <a:t>F&amp;GS</a:t>
            </a:r>
            <a:r>
              <a:rPr lang="zh-CN" altLang="en-US" sz="2000" dirty="0" smtClean="0">
                <a:solidFill>
                  <a:srgbClr val="115FA8"/>
                </a:solidFill>
                <a:latin typeface="思源黑体 CN Regular" panose="020B0500000000000000" pitchFamily="34" charset="-122"/>
                <a:ea typeface="思源黑体 CN Regular" panose="020B0500000000000000" pitchFamily="34" charset="-122"/>
              </a:rPr>
              <a:t>系统配置说明</a:t>
            </a:r>
            <a:endParaRPr lang="en-US" altLang="zh-CN" sz="2000" dirty="0" smtClean="0">
              <a:solidFill>
                <a:srgbClr val="115FA8"/>
              </a:solidFill>
              <a:latin typeface="思源黑体 CN Regular" panose="020B0500000000000000" pitchFamily="34" charset="-122"/>
              <a:ea typeface="思源黑体 CN Regular" panose="020B0500000000000000" pitchFamily="34" charset="-122"/>
            </a:endParaRPr>
          </a:p>
        </p:txBody>
      </p:sp>
      <p:graphicFrame>
        <p:nvGraphicFramePr>
          <p:cNvPr id="3" name="表格 2"/>
          <p:cNvGraphicFramePr>
            <a:graphicFrameLocks noGrp="1"/>
          </p:cNvGraphicFramePr>
          <p:nvPr>
            <p:extLst>
              <p:ext uri="{D42A27DB-BD31-4B8C-83A1-F6EECF244321}">
                <p14:modId xmlns:p14="http://schemas.microsoft.com/office/powerpoint/2010/main" val="2516499288"/>
              </p:ext>
            </p:extLst>
          </p:nvPr>
        </p:nvGraphicFramePr>
        <p:xfrm>
          <a:off x="1203325" y="1360248"/>
          <a:ext cx="8064500" cy="222504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2529800395"/>
                    </a:ext>
                  </a:extLst>
                </a:gridCol>
                <a:gridCol w="1004358">
                  <a:extLst>
                    <a:ext uri="{9D8B030D-6E8A-4147-A177-3AD203B41FA5}">
                      <a16:colId xmlns:a16="http://schemas.microsoft.com/office/drawing/2014/main" val="1560978956"/>
                    </a:ext>
                  </a:extLst>
                </a:gridCol>
                <a:gridCol w="1476375">
                  <a:extLst>
                    <a:ext uri="{9D8B030D-6E8A-4147-A177-3AD203B41FA5}">
                      <a16:colId xmlns:a16="http://schemas.microsoft.com/office/drawing/2014/main" val="2996378366"/>
                    </a:ext>
                  </a:extLst>
                </a:gridCol>
                <a:gridCol w="971550">
                  <a:extLst>
                    <a:ext uri="{9D8B030D-6E8A-4147-A177-3AD203B41FA5}">
                      <a16:colId xmlns:a16="http://schemas.microsoft.com/office/drawing/2014/main" val="2962037312"/>
                    </a:ext>
                  </a:extLst>
                </a:gridCol>
                <a:gridCol w="1019175">
                  <a:extLst>
                    <a:ext uri="{9D8B030D-6E8A-4147-A177-3AD203B41FA5}">
                      <a16:colId xmlns:a16="http://schemas.microsoft.com/office/drawing/2014/main" val="4093298088"/>
                    </a:ext>
                  </a:extLst>
                </a:gridCol>
                <a:gridCol w="1181100">
                  <a:extLst>
                    <a:ext uri="{9D8B030D-6E8A-4147-A177-3AD203B41FA5}">
                      <a16:colId xmlns:a16="http://schemas.microsoft.com/office/drawing/2014/main" val="3593785727"/>
                    </a:ext>
                  </a:extLst>
                </a:gridCol>
                <a:gridCol w="1057275">
                  <a:extLst>
                    <a:ext uri="{9D8B030D-6E8A-4147-A177-3AD203B41FA5}">
                      <a16:colId xmlns:a16="http://schemas.microsoft.com/office/drawing/2014/main" val="3655835360"/>
                    </a:ext>
                  </a:extLst>
                </a:gridCol>
              </a:tblGrid>
              <a:tr h="370840">
                <a:tc>
                  <a:txBody>
                    <a:bodyPr/>
                    <a:lstStyle/>
                    <a:p>
                      <a:pPr algn="ctr"/>
                      <a:r>
                        <a:rPr lang="zh-CN" altLang="en-US" dirty="0" smtClean="0"/>
                        <a:t>信号类型</a:t>
                      </a:r>
                      <a:endParaRPr lang="zh-CN" altLang="en-US" dirty="0"/>
                    </a:p>
                  </a:txBody>
                  <a:tcPr/>
                </a:tc>
                <a:tc>
                  <a:txBody>
                    <a:bodyPr/>
                    <a:lstStyle/>
                    <a:p>
                      <a:pPr algn="ctr"/>
                      <a:r>
                        <a:rPr lang="zh-CN" altLang="en-US" dirty="0" smtClean="0"/>
                        <a:t>数量</a:t>
                      </a:r>
                      <a:endParaRPr lang="zh-CN" altLang="en-US" dirty="0"/>
                    </a:p>
                  </a:txBody>
                  <a:tcPr/>
                </a:tc>
                <a:tc>
                  <a:txBody>
                    <a:bodyPr/>
                    <a:lstStyle/>
                    <a:p>
                      <a:pPr algn="ctr"/>
                      <a:r>
                        <a:rPr lang="zh-CN" altLang="en-US" dirty="0" smtClean="0"/>
                        <a:t>单卡通道数</a:t>
                      </a:r>
                      <a:endParaRPr lang="zh-CN" altLang="en-US" dirty="0"/>
                    </a:p>
                  </a:txBody>
                  <a:tcPr/>
                </a:tc>
                <a:tc>
                  <a:txBody>
                    <a:bodyPr/>
                    <a:lstStyle/>
                    <a:p>
                      <a:pPr algn="ctr"/>
                      <a:r>
                        <a:rPr lang="zh-CN" altLang="en-US" dirty="0" smtClean="0"/>
                        <a:t>单位</a:t>
                      </a:r>
                      <a:endParaRPr lang="zh-CN" altLang="en-US" dirty="0"/>
                    </a:p>
                  </a:txBody>
                  <a:tcPr/>
                </a:tc>
                <a:tc>
                  <a:txBody>
                    <a:bodyPr/>
                    <a:lstStyle/>
                    <a:p>
                      <a:pPr algn="ctr"/>
                      <a:r>
                        <a:rPr lang="zh-CN" altLang="en-US" dirty="0" smtClean="0"/>
                        <a:t>点数</a:t>
                      </a:r>
                      <a:endParaRPr lang="zh-CN" altLang="en-US" dirty="0"/>
                    </a:p>
                  </a:txBody>
                  <a:tcPr/>
                </a:tc>
                <a:tc>
                  <a:txBody>
                    <a:bodyPr/>
                    <a:lstStyle/>
                    <a:p>
                      <a:pPr algn="ctr"/>
                      <a:r>
                        <a:rPr lang="zh-CN" altLang="en-US" dirty="0" smtClean="0"/>
                        <a:t>型号</a:t>
                      </a:r>
                      <a:endParaRPr lang="zh-CN" altLang="en-US" dirty="0"/>
                    </a:p>
                  </a:txBody>
                  <a:tcPr/>
                </a:tc>
                <a:tc>
                  <a:txBody>
                    <a:bodyPr/>
                    <a:lstStyle/>
                    <a:p>
                      <a:pPr algn="ctr"/>
                      <a:r>
                        <a:rPr lang="zh-CN" altLang="en-US" dirty="0" smtClean="0"/>
                        <a:t>总点数</a:t>
                      </a:r>
                      <a:endParaRPr lang="zh-CN" altLang="en-US" dirty="0"/>
                    </a:p>
                  </a:txBody>
                  <a:tcPr/>
                </a:tc>
                <a:extLst>
                  <a:ext uri="{0D108BD9-81ED-4DB2-BD59-A6C34878D82A}">
                    <a16:rowId xmlns:a16="http://schemas.microsoft.com/office/drawing/2014/main" val="1142043726"/>
                  </a:ext>
                </a:extLst>
              </a:tr>
              <a:tr h="370840">
                <a:tc>
                  <a:txBody>
                    <a:bodyPr/>
                    <a:lstStyle/>
                    <a:p>
                      <a:pPr algn="ctr"/>
                      <a:r>
                        <a:rPr lang="en-US" altLang="zh-CN" dirty="0" smtClean="0"/>
                        <a:t>DI</a:t>
                      </a:r>
                      <a:r>
                        <a:rPr lang="zh-CN" altLang="en-US" dirty="0" smtClean="0"/>
                        <a:t>卡</a:t>
                      </a:r>
                      <a:endParaRPr lang="zh-CN" altLang="en-US" dirty="0"/>
                    </a:p>
                  </a:txBody>
                  <a:tcPr/>
                </a:tc>
                <a:tc>
                  <a:txBody>
                    <a:bodyPr/>
                    <a:lstStyle/>
                    <a:p>
                      <a:pPr algn="ctr"/>
                      <a:r>
                        <a:rPr lang="en-US" altLang="zh-CN" dirty="0" smtClean="0"/>
                        <a:t>8</a:t>
                      </a:r>
                      <a:endParaRPr lang="zh-CN" altLang="en-US" dirty="0"/>
                    </a:p>
                  </a:txBody>
                  <a:tcPr/>
                </a:tc>
                <a:tc>
                  <a:txBody>
                    <a:bodyPr/>
                    <a:lstStyle/>
                    <a:p>
                      <a:pPr algn="ctr"/>
                      <a:r>
                        <a:rPr lang="en-US" altLang="zh-CN" dirty="0" smtClean="0"/>
                        <a:t>16</a:t>
                      </a:r>
                      <a:endParaRPr lang="zh-CN" altLang="en-US" dirty="0"/>
                    </a:p>
                  </a:txBody>
                  <a:tcPr/>
                </a:tc>
                <a:tc>
                  <a:txBody>
                    <a:bodyPr/>
                    <a:lstStyle/>
                    <a:p>
                      <a:pPr algn="ctr"/>
                      <a:r>
                        <a:rPr lang="zh-CN" altLang="en-US" dirty="0" smtClean="0"/>
                        <a:t>对</a:t>
                      </a:r>
                      <a:endParaRPr lang="zh-CN" altLang="en-US" dirty="0"/>
                    </a:p>
                  </a:txBody>
                  <a:tcPr/>
                </a:tc>
                <a:tc>
                  <a:txBody>
                    <a:bodyPr/>
                    <a:lstStyle/>
                    <a:p>
                      <a:pPr algn="ctr"/>
                      <a:r>
                        <a:rPr lang="en-US" altLang="zh-CN" dirty="0" smtClean="0"/>
                        <a:t>128</a:t>
                      </a:r>
                      <a:endParaRPr lang="zh-CN" altLang="en-US" dirty="0"/>
                    </a:p>
                  </a:txBody>
                  <a:tcPr/>
                </a:tc>
                <a:tc>
                  <a:txBody>
                    <a:bodyPr/>
                    <a:lstStyle/>
                    <a:p>
                      <a:pPr algn="ctr"/>
                      <a:r>
                        <a:rPr lang="en-US" altLang="zh-CN" dirty="0" smtClean="0"/>
                        <a:t>F3236</a:t>
                      </a:r>
                      <a:endParaRPr lang="zh-CN" altLang="en-US" dirty="0"/>
                    </a:p>
                  </a:txBody>
                  <a:tcPr/>
                </a:tc>
                <a:tc rowSpan="5">
                  <a:txBody>
                    <a:bodyPr/>
                    <a:lstStyle/>
                    <a:p>
                      <a:pPr algn="ctr"/>
                      <a:r>
                        <a:rPr lang="en-US" altLang="zh-CN" dirty="0" smtClean="0"/>
                        <a:t>448</a:t>
                      </a:r>
                      <a:endParaRPr lang="zh-CN" altLang="en-US" dirty="0"/>
                    </a:p>
                  </a:txBody>
                  <a:tcPr anchor="ctr"/>
                </a:tc>
                <a:extLst>
                  <a:ext uri="{0D108BD9-81ED-4DB2-BD59-A6C34878D82A}">
                    <a16:rowId xmlns:a16="http://schemas.microsoft.com/office/drawing/2014/main" val="2441507222"/>
                  </a:ext>
                </a:extLst>
              </a:tr>
              <a:tr h="370840">
                <a:tc>
                  <a:txBody>
                    <a:bodyPr/>
                    <a:lstStyle/>
                    <a:p>
                      <a:pPr algn="ctr"/>
                      <a:r>
                        <a:rPr lang="en-US" altLang="zh-CN" dirty="0" smtClean="0"/>
                        <a:t>DI</a:t>
                      </a:r>
                      <a:r>
                        <a:rPr lang="zh-CN" altLang="en-US" dirty="0" smtClean="0"/>
                        <a:t>卡</a:t>
                      </a:r>
                      <a:endParaRPr lang="zh-CN" altLang="en-US" dirty="0"/>
                    </a:p>
                  </a:txBody>
                  <a:tcPr/>
                </a:tc>
                <a:tc>
                  <a:txBody>
                    <a:bodyPr/>
                    <a:lstStyle/>
                    <a:p>
                      <a:pPr algn="ctr"/>
                      <a:r>
                        <a:rPr lang="en-US" altLang="zh-CN" dirty="0" smtClean="0"/>
                        <a:t>5</a:t>
                      </a:r>
                      <a:endParaRPr lang="zh-CN" altLang="en-US" dirty="0"/>
                    </a:p>
                  </a:txBody>
                  <a:tcPr/>
                </a:tc>
                <a:tc>
                  <a:txBody>
                    <a:bodyPr/>
                    <a:lstStyle/>
                    <a:p>
                      <a:pPr algn="ctr"/>
                      <a:r>
                        <a:rPr lang="en-US" altLang="zh-CN" dirty="0" smtClean="0"/>
                        <a:t>8</a:t>
                      </a:r>
                      <a:endParaRPr lang="zh-CN" altLang="en-US" dirty="0"/>
                    </a:p>
                  </a:txBody>
                  <a:tcPr/>
                </a:tc>
                <a:tc>
                  <a:txBody>
                    <a:bodyPr/>
                    <a:lstStyle/>
                    <a:p>
                      <a:pPr algn="ctr"/>
                      <a:r>
                        <a:rPr lang="zh-CN" altLang="en-US" dirty="0" smtClean="0"/>
                        <a:t>对</a:t>
                      </a:r>
                      <a:endParaRPr lang="zh-CN" altLang="en-US" dirty="0"/>
                    </a:p>
                  </a:txBody>
                  <a:tcPr/>
                </a:tc>
                <a:tc>
                  <a:txBody>
                    <a:bodyPr/>
                    <a:lstStyle/>
                    <a:p>
                      <a:pPr algn="ctr"/>
                      <a:r>
                        <a:rPr lang="en-US" altLang="zh-CN" dirty="0" smtClean="0"/>
                        <a:t>40</a:t>
                      </a:r>
                      <a:endParaRPr lang="zh-CN" altLang="en-US" dirty="0"/>
                    </a:p>
                  </a:txBody>
                  <a:tcPr/>
                </a:tc>
                <a:tc>
                  <a:txBody>
                    <a:bodyPr/>
                    <a:lstStyle/>
                    <a:p>
                      <a:pPr algn="ctr"/>
                      <a:r>
                        <a:rPr lang="en-US" altLang="zh-CN" dirty="0" smtClean="0"/>
                        <a:t>F3237</a:t>
                      </a:r>
                      <a:endParaRPr lang="zh-CN" altLang="en-US" dirty="0"/>
                    </a:p>
                  </a:txBody>
                  <a:tcPr/>
                </a:tc>
                <a:tc vMerge="1">
                  <a:txBody>
                    <a:bodyPr/>
                    <a:lstStyle/>
                    <a:p>
                      <a:pPr algn="ctr"/>
                      <a:endParaRPr lang="zh-CN" altLang="en-US" dirty="0"/>
                    </a:p>
                  </a:txBody>
                  <a:tcPr/>
                </a:tc>
                <a:extLst>
                  <a:ext uri="{0D108BD9-81ED-4DB2-BD59-A6C34878D82A}">
                    <a16:rowId xmlns:a16="http://schemas.microsoft.com/office/drawing/2014/main" val="2912155471"/>
                  </a:ext>
                </a:extLst>
              </a:tr>
              <a:tr h="370840">
                <a:tc>
                  <a:txBody>
                    <a:bodyPr/>
                    <a:lstStyle/>
                    <a:p>
                      <a:pPr algn="ctr"/>
                      <a:r>
                        <a:rPr lang="en-US" altLang="zh-CN" dirty="0" smtClean="0"/>
                        <a:t>DO</a:t>
                      </a:r>
                      <a:r>
                        <a:rPr lang="zh-CN" altLang="en-US" dirty="0" smtClean="0"/>
                        <a:t>卡</a:t>
                      </a:r>
                      <a:endParaRPr lang="zh-CN" altLang="en-US" dirty="0"/>
                    </a:p>
                  </a:txBody>
                  <a:tcPr/>
                </a:tc>
                <a:tc>
                  <a:txBody>
                    <a:bodyPr/>
                    <a:lstStyle/>
                    <a:p>
                      <a:pPr algn="ctr"/>
                      <a:r>
                        <a:rPr lang="en-US" altLang="zh-CN" dirty="0" smtClean="0"/>
                        <a:t>17</a:t>
                      </a:r>
                      <a:endParaRPr lang="zh-CN" altLang="en-US" dirty="0"/>
                    </a:p>
                  </a:txBody>
                  <a:tcPr/>
                </a:tc>
                <a:tc>
                  <a:txBody>
                    <a:bodyPr/>
                    <a:lstStyle/>
                    <a:p>
                      <a:pPr algn="ctr"/>
                      <a:r>
                        <a:rPr lang="en-US" altLang="zh-CN" dirty="0" smtClean="0"/>
                        <a:t>8</a:t>
                      </a:r>
                      <a:endParaRPr lang="zh-CN" altLang="en-US" dirty="0"/>
                    </a:p>
                  </a:txBody>
                  <a:tcPr/>
                </a:tc>
                <a:tc>
                  <a:txBody>
                    <a:bodyPr/>
                    <a:lstStyle/>
                    <a:p>
                      <a:pPr algn="ctr"/>
                      <a:r>
                        <a:rPr lang="zh-CN" altLang="en-US" dirty="0" smtClean="0"/>
                        <a:t>对</a:t>
                      </a:r>
                      <a:endParaRPr lang="zh-CN" altLang="en-US" dirty="0"/>
                    </a:p>
                  </a:txBody>
                  <a:tcPr/>
                </a:tc>
                <a:tc>
                  <a:txBody>
                    <a:bodyPr/>
                    <a:lstStyle/>
                    <a:p>
                      <a:pPr algn="ctr"/>
                      <a:r>
                        <a:rPr lang="en-US" altLang="zh-CN" dirty="0" smtClean="0"/>
                        <a:t>136</a:t>
                      </a:r>
                      <a:endParaRPr lang="zh-CN" altLang="en-US" dirty="0"/>
                    </a:p>
                  </a:txBody>
                  <a:tcPr/>
                </a:tc>
                <a:tc>
                  <a:txBody>
                    <a:bodyPr/>
                    <a:lstStyle/>
                    <a:p>
                      <a:pPr algn="ctr"/>
                      <a:r>
                        <a:rPr lang="en-US" altLang="zh-CN" dirty="0" smtClean="0"/>
                        <a:t>F3330</a:t>
                      </a:r>
                      <a:endParaRPr lang="zh-CN" altLang="en-US" dirty="0"/>
                    </a:p>
                  </a:txBody>
                  <a:tcPr/>
                </a:tc>
                <a:tc vMerge="1">
                  <a:txBody>
                    <a:bodyPr/>
                    <a:lstStyle/>
                    <a:p>
                      <a:pPr algn="ctr"/>
                      <a:endParaRPr lang="zh-CN" altLang="en-US" dirty="0"/>
                    </a:p>
                  </a:txBody>
                  <a:tcPr/>
                </a:tc>
                <a:extLst>
                  <a:ext uri="{0D108BD9-81ED-4DB2-BD59-A6C34878D82A}">
                    <a16:rowId xmlns:a16="http://schemas.microsoft.com/office/drawing/2014/main" val="562888936"/>
                  </a:ext>
                </a:extLst>
              </a:tr>
              <a:tr h="370840">
                <a:tc>
                  <a:txBody>
                    <a:bodyPr/>
                    <a:lstStyle/>
                    <a:p>
                      <a:pPr algn="ctr"/>
                      <a:r>
                        <a:rPr lang="en-US" altLang="zh-CN" dirty="0" smtClean="0"/>
                        <a:t>DO</a:t>
                      </a:r>
                      <a:r>
                        <a:rPr lang="zh-CN" altLang="en-US" dirty="0" smtClean="0"/>
                        <a:t>卡</a:t>
                      </a:r>
                      <a:endParaRPr lang="zh-CN" altLang="en-US" dirty="0"/>
                    </a:p>
                  </a:txBody>
                  <a:tcPr/>
                </a:tc>
                <a:tc>
                  <a:txBody>
                    <a:bodyPr/>
                    <a:lstStyle/>
                    <a:p>
                      <a:pPr algn="ctr"/>
                      <a:r>
                        <a:rPr lang="en-US" altLang="zh-CN" dirty="0" smtClean="0"/>
                        <a:t>3</a:t>
                      </a:r>
                      <a:endParaRPr lang="zh-CN" altLang="en-US" dirty="0"/>
                    </a:p>
                  </a:txBody>
                  <a:tcPr/>
                </a:tc>
                <a:tc>
                  <a:txBody>
                    <a:bodyPr/>
                    <a:lstStyle/>
                    <a:p>
                      <a:pPr algn="ctr"/>
                      <a:r>
                        <a:rPr lang="en-US" altLang="zh-CN" dirty="0" smtClean="0"/>
                        <a:t>8</a:t>
                      </a:r>
                      <a:endParaRPr lang="zh-CN" altLang="en-US" dirty="0"/>
                    </a:p>
                  </a:txBody>
                  <a:tcPr/>
                </a:tc>
                <a:tc>
                  <a:txBody>
                    <a:bodyPr/>
                    <a:lstStyle/>
                    <a:p>
                      <a:pPr algn="ctr"/>
                      <a:r>
                        <a:rPr lang="zh-CN" altLang="en-US" dirty="0" smtClean="0"/>
                        <a:t>对</a:t>
                      </a:r>
                      <a:endParaRPr lang="zh-CN" altLang="en-US" dirty="0"/>
                    </a:p>
                  </a:txBody>
                  <a:tcPr/>
                </a:tc>
                <a:tc>
                  <a:txBody>
                    <a:bodyPr/>
                    <a:lstStyle/>
                    <a:p>
                      <a:pPr algn="ctr"/>
                      <a:r>
                        <a:rPr lang="en-US" altLang="zh-CN" dirty="0" smtClean="0"/>
                        <a:t>24</a:t>
                      </a:r>
                      <a:endParaRPr lang="zh-CN" altLang="en-US" dirty="0"/>
                    </a:p>
                  </a:txBody>
                  <a:tcPr/>
                </a:tc>
                <a:tc>
                  <a:txBody>
                    <a:bodyPr/>
                    <a:lstStyle/>
                    <a:p>
                      <a:pPr algn="ctr"/>
                      <a:r>
                        <a:rPr lang="en-US" altLang="zh-CN" dirty="0" smtClean="0"/>
                        <a:t>F3331</a:t>
                      </a:r>
                      <a:endParaRPr lang="zh-CN" altLang="en-US" dirty="0"/>
                    </a:p>
                  </a:txBody>
                  <a:tcPr/>
                </a:tc>
                <a:tc vMerge="1">
                  <a:txBody>
                    <a:bodyPr/>
                    <a:lstStyle/>
                    <a:p>
                      <a:pPr algn="ctr"/>
                      <a:endParaRPr lang="zh-CN" altLang="en-US" dirty="0"/>
                    </a:p>
                  </a:txBody>
                  <a:tcPr/>
                </a:tc>
                <a:extLst>
                  <a:ext uri="{0D108BD9-81ED-4DB2-BD59-A6C34878D82A}">
                    <a16:rowId xmlns:a16="http://schemas.microsoft.com/office/drawing/2014/main" val="3631333119"/>
                  </a:ext>
                </a:extLst>
              </a:tr>
              <a:tr h="370840">
                <a:tc>
                  <a:txBody>
                    <a:bodyPr/>
                    <a:lstStyle/>
                    <a:p>
                      <a:pPr algn="ctr"/>
                      <a:r>
                        <a:rPr lang="en-US" altLang="zh-CN" dirty="0" smtClean="0"/>
                        <a:t>AI</a:t>
                      </a:r>
                      <a:r>
                        <a:rPr lang="zh-CN" altLang="en-US" dirty="0" smtClean="0"/>
                        <a:t>卡</a:t>
                      </a:r>
                      <a:endParaRPr lang="zh-CN" altLang="en-US" dirty="0"/>
                    </a:p>
                  </a:txBody>
                  <a:tcPr/>
                </a:tc>
                <a:tc>
                  <a:txBody>
                    <a:bodyPr/>
                    <a:lstStyle/>
                    <a:p>
                      <a:pPr algn="ctr"/>
                      <a:r>
                        <a:rPr lang="en-US" altLang="zh-CN" dirty="0" smtClean="0"/>
                        <a:t>15</a:t>
                      </a:r>
                      <a:endParaRPr lang="zh-CN" altLang="en-US" dirty="0"/>
                    </a:p>
                  </a:txBody>
                  <a:tcPr/>
                </a:tc>
                <a:tc>
                  <a:txBody>
                    <a:bodyPr/>
                    <a:lstStyle/>
                    <a:p>
                      <a:pPr algn="ctr"/>
                      <a:r>
                        <a:rPr lang="en-US" altLang="zh-CN" dirty="0" smtClean="0"/>
                        <a:t>8</a:t>
                      </a:r>
                      <a:endParaRPr lang="zh-CN" altLang="en-US" dirty="0"/>
                    </a:p>
                  </a:txBody>
                  <a:tcPr/>
                </a:tc>
                <a:tc>
                  <a:txBody>
                    <a:bodyPr/>
                    <a:lstStyle/>
                    <a:p>
                      <a:pPr algn="ctr"/>
                      <a:r>
                        <a:rPr lang="zh-CN" altLang="en-US" dirty="0" smtClean="0"/>
                        <a:t>对</a:t>
                      </a:r>
                      <a:endParaRPr lang="zh-CN" altLang="en-US" dirty="0"/>
                    </a:p>
                  </a:txBody>
                  <a:tcPr/>
                </a:tc>
                <a:tc>
                  <a:txBody>
                    <a:bodyPr/>
                    <a:lstStyle/>
                    <a:p>
                      <a:pPr algn="ctr"/>
                      <a:r>
                        <a:rPr lang="en-US" altLang="zh-CN" dirty="0" smtClean="0"/>
                        <a:t>120</a:t>
                      </a:r>
                      <a:endParaRPr lang="zh-CN" altLang="en-US" dirty="0"/>
                    </a:p>
                  </a:txBody>
                  <a:tcPr/>
                </a:tc>
                <a:tc>
                  <a:txBody>
                    <a:bodyPr/>
                    <a:lstStyle/>
                    <a:p>
                      <a:pPr algn="ctr"/>
                      <a:r>
                        <a:rPr lang="en-US" altLang="zh-CN" dirty="0" smtClean="0"/>
                        <a:t>F6217</a:t>
                      </a:r>
                      <a:endParaRPr lang="zh-CN" altLang="en-US" dirty="0"/>
                    </a:p>
                  </a:txBody>
                  <a:tcPr/>
                </a:tc>
                <a:tc vMerge="1">
                  <a:txBody>
                    <a:bodyPr/>
                    <a:lstStyle/>
                    <a:p>
                      <a:pPr algn="ctr"/>
                      <a:endParaRPr lang="zh-CN" altLang="en-US" dirty="0"/>
                    </a:p>
                  </a:txBody>
                  <a:tcPr/>
                </a:tc>
                <a:extLst>
                  <a:ext uri="{0D108BD9-81ED-4DB2-BD59-A6C34878D82A}">
                    <a16:rowId xmlns:a16="http://schemas.microsoft.com/office/drawing/2014/main" val="2701193885"/>
                  </a:ext>
                </a:extLst>
              </a:tr>
            </a:tbl>
          </a:graphicData>
        </a:graphic>
      </p:graphicFrame>
      <p:sp>
        <p:nvSpPr>
          <p:cNvPr id="6" name="矩形 5"/>
          <p:cNvSpPr/>
          <p:nvPr/>
        </p:nvSpPr>
        <p:spPr>
          <a:xfrm>
            <a:off x="323215" y="3585288"/>
            <a:ext cx="11219180" cy="553998"/>
          </a:xfrm>
          <a:prstGeom prst="rect">
            <a:avLst/>
          </a:prstGeom>
        </p:spPr>
        <p:txBody>
          <a:bodyPr wrap="square">
            <a:spAutoFit/>
          </a:bodyPr>
          <a:lstStyle/>
          <a:p>
            <a:pPr marL="800100" lvl="1" indent="-342900">
              <a:lnSpc>
                <a:spcPct val="150000"/>
              </a:lnSpc>
              <a:spcBef>
                <a:spcPct val="20000"/>
              </a:spcBef>
              <a:spcAft>
                <a:spcPct val="20000"/>
              </a:spcAft>
              <a:buClr>
                <a:srgbClr val="115FA8"/>
              </a:buClr>
              <a:buSzPct val="60000"/>
              <a:buFont typeface="Wingdings" panose="05000000000000000000" pitchFamily="2" charset="2"/>
              <a:buChar char="l"/>
              <a:defRPr/>
            </a:pPr>
            <a:r>
              <a:rPr lang="zh-CN" altLang="en-US" sz="2000" dirty="0" smtClean="0">
                <a:solidFill>
                  <a:srgbClr val="115FA8"/>
                </a:solidFill>
                <a:latin typeface="思源黑体 CN Regular" panose="020B0500000000000000" pitchFamily="34" charset="-122"/>
                <a:ea typeface="思源黑体 CN Regular" panose="020B0500000000000000" pitchFamily="34" charset="-122"/>
              </a:rPr>
              <a:t>（</a:t>
            </a:r>
            <a:r>
              <a:rPr lang="en-US" altLang="zh-CN" sz="2000" dirty="0" smtClean="0">
                <a:solidFill>
                  <a:srgbClr val="115FA8"/>
                </a:solidFill>
                <a:latin typeface="思源黑体 CN Regular" panose="020B0500000000000000" pitchFamily="34" charset="-122"/>
                <a:ea typeface="思源黑体 CN Regular" panose="020B0500000000000000" pitchFamily="34" charset="-122"/>
              </a:rPr>
              <a:t>HIMA</a:t>
            </a:r>
            <a:r>
              <a:rPr lang="zh-CN" altLang="en-US" sz="2000" dirty="0" smtClean="0">
                <a:solidFill>
                  <a:srgbClr val="115FA8"/>
                </a:solidFill>
                <a:latin typeface="思源黑体 CN Regular" panose="020B0500000000000000" pitchFamily="34" charset="-122"/>
                <a:ea typeface="思源黑体 CN Regular" panose="020B0500000000000000" pitchFamily="34" charset="-122"/>
              </a:rPr>
              <a:t>）希马</a:t>
            </a:r>
            <a:r>
              <a:rPr lang="en-US" altLang="zh-CN" sz="2000" dirty="0" smtClean="0">
                <a:solidFill>
                  <a:srgbClr val="115FA8"/>
                </a:solidFill>
                <a:latin typeface="思源黑体 CN Regular" panose="020B0500000000000000" pitchFamily="34" charset="-122"/>
                <a:ea typeface="思源黑体 CN Regular" panose="020B0500000000000000" pitchFamily="34" charset="-122"/>
              </a:rPr>
              <a:t>ESD</a:t>
            </a:r>
            <a:r>
              <a:rPr lang="zh-CN" altLang="en-US" sz="2000" dirty="0" smtClean="0">
                <a:solidFill>
                  <a:srgbClr val="115FA8"/>
                </a:solidFill>
                <a:latin typeface="思源黑体 CN Regular" panose="020B0500000000000000" pitchFamily="34" charset="-122"/>
                <a:ea typeface="思源黑体 CN Regular" panose="020B0500000000000000" pitchFamily="34" charset="-122"/>
              </a:rPr>
              <a:t>系统配置说明</a:t>
            </a:r>
            <a:endParaRPr lang="en-US" altLang="zh-CN" sz="2000" dirty="0" smtClean="0">
              <a:solidFill>
                <a:srgbClr val="115FA8"/>
              </a:solidFill>
              <a:latin typeface="思源黑体 CN Regular" panose="020B0500000000000000" pitchFamily="34" charset="-122"/>
              <a:ea typeface="思源黑体 CN Regular" panose="020B0500000000000000" pitchFamily="34" charset="-122"/>
            </a:endParaRPr>
          </a:p>
        </p:txBody>
      </p:sp>
      <p:graphicFrame>
        <p:nvGraphicFramePr>
          <p:cNvPr id="8" name="表格 7"/>
          <p:cNvGraphicFramePr>
            <a:graphicFrameLocks noGrp="1"/>
          </p:cNvGraphicFramePr>
          <p:nvPr>
            <p:extLst>
              <p:ext uri="{D42A27DB-BD31-4B8C-83A1-F6EECF244321}">
                <p14:modId xmlns:p14="http://schemas.microsoft.com/office/powerpoint/2010/main" val="3147707570"/>
              </p:ext>
            </p:extLst>
          </p:nvPr>
        </p:nvGraphicFramePr>
        <p:xfrm>
          <a:off x="1203325" y="4127330"/>
          <a:ext cx="8064500" cy="222504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2529800395"/>
                    </a:ext>
                  </a:extLst>
                </a:gridCol>
                <a:gridCol w="1004358">
                  <a:extLst>
                    <a:ext uri="{9D8B030D-6E8A-4147-A177-3AD203B41FA5}">
                      <a16:colId xmlns:a16="http://schemas.microsoft.com/office/drawing/2014/main" val="1560978956"/>
                    </a:ext>
                  </a:extLst>
                </a:gridCol>
                <a:gridCol w="1476375">
                  <a:extLst>
                    <a:ext uri="{9D8B030D-6E8A-4147-A177-3AD203B41FA5}">
                      <a16:colId xmlns:a16="http://schemas.microsoft.com/office/drawing/2014/main" val="2996378366"/>
                    </a:ext>
                  </a:extLst>
                </a:gridCol>
                <a:gridCol w="971550">
                  <a:extLst>
                    <a:ext uri="{9D8B030D-6E8A-4147-A177-3AD203B41FA5}">
                      <a16:colId xmlns:a16="http://schemas.microsoft.com/office/drawing/2014/main" val="2962037312"/>
                    </a:ext>
                  </a:extLst>
                </a:gridCol>
                <a:gridCol w="1019175">
                  <a:extLst>
                    <a:ext uri="{9D8B030D-6E8A-4147-A177-3AD203B41FA5}">
                      <a16:colId xmlns:a16="http://schemas.microsoft.com/office/drawing/2014/main" val="4093298088"/>
                    </a:ext>
                  </a:extLst>
                </a:gridCol>
                <a:gridCol w="1181100">
                  <a:extLst>
                    <a:ext uri="{9D8B030D-6E8A-4147-A177-3AD203B41FA5}">
                      <a16:colId xmlns:a16="http://schemas.microsoft.com/office/drawing/2014/main" val="3593785727"/>
                    </a:ext>
                  </a:extLst>
                </a:gridCol>
                <a:gridCol w="1057275">
                  <a:extLst>
                    <a:ext uri="{9D8B030D-6E8A-4147-A177-3AD203B41FA5}">
                      <a16:colId xmlns:a16="http://schemas.microsoft.com/office/drawing/2014/main" val="3655835360"/>
                    </a:ext>
                  </a:extLst>
                </a:gridCol>
              </a:tblGrid>
              <a:tr h="370840">
                <a:tc>
                  <a:txBody>
                    <a:bodyPr/>
                    <a:lstStyle/>
                    <a:p>
                      <a:pPr algn="ctr"/>
                      <a:r>
                        <a:rPr lang="zh-CN" altLang="en-US" dirty="0" smtClean="0"/>
                        <a:t>信号类型</a:t>
                      </a:r>
                      <a:endParaRPr lang="zh-CN" altLang="en-US" dirty="0"/>
                    </a:p>
                  </a:txBody>
                  <a:tcPr/>
                </a:tc>
                <a:tc>
                  <a:txBody>
                    <a:bodyPr/>
                    <a:lstStyle/>
                    <a:p>
                      <a:pPr algn="ctr"/>
                      <a:r>
                        <a:rPr lang="zh-CN" altLang="en-US" dirty="0" smtClean="0"/>
                        <a:t>数量</a:t>
                      </a:r>
                      <a:endParaRPr lang="zh-CN" altLang="en-US" dirty="0"/>
                    </a:p>
                  </a:txBody>
                  <a:tcPr/>
                </a:tc>
                <a:tc>
                  <a:txBody>
                    <a:bodyPr/>
                    <a:lstStyle/>
                    <a:p>
                      <a:pPr algn="ctr"/>
                      <a:r>
                        <a:rPr lang="zh-CN" altLang="en-US" dirty="0" smtClean="0"/>
                        <a:t>单卡通道数</a:t>
                      </a:r>
                      <a:endParaRPr lang="zh-CN" altLang="en-US" dirty="0"/>
                    </a:p>
                  </a:txBody>
                  <a:tcPr/>
                </a:tc>
                <a:tc>
                  <a:txBody>
                    <a:bodyPr/>
                    <a:lstStyle/>
                    <a:p>
                      <a:pPr algn="ctr"/>
                      <a:r>
                        <a:rPr lang="zh-CN" altLang="en-US" dirty="0" smtClean="0"/>
                        <a:t>单位</a:t>
                      </a:r>
                      <a:endParaRPr lang="zh-CN" altLang="en-US" dirty="0"/>
                    </a:p>
                  </a:txBody>
                  <a:tcPr/>
                </a:tc>
                <a:tc>
                  <a:txBody>
                    <a:bodyPr/>
                    <a:lstStyle/>
                    <a:p>
                      <a:pPr algn="ctr"/>
                      <a:r>
                        <a:rPr lang="zh-CN" altLang="en-US" dirty="0" smtClean="0"/>
                        <a:t>点数</a:t>
                      </a:r>
                      <a:endParaRPr lang="zh-CN" altLang="en-US" dirty="0"/>
                    </a:p>
                  </a:txBody>
                  <a:tcPr/>
                </a:tc>
                <a:tc>
                  <a:txBody>
                    <a:bodyPr/>
                    <a:lstStyle/>
                    <a:p>
                      <a:pPr algn="ctr"/>
                      <a:r>
                        <a:rPr lang="zh-CN" altLang="en-US" dirty="0" smtClean="0"/>
                        <a:t>型号</a:t>
                      </a:r>
                      <a:endParaRPr lang="zh-CN" altLang="en-US" dirty="0"/>
                    </a:p>
                  </a:txBody>
                  <a:tcPr/>
                </a:tc>
                <a:tc>
                  <a:txBody>
                    <a:bodyPr/>
                    <a:lstStyle/>
                    <a:p>
                      <a:pPr algn="ctr"/>
                      <a:r>
                        <a:rPr lang="zh-CN" altLang="en-US" dirty="0" smtClean="0"/>
                        <a:t>总点数</a:t>
                      </a:r>
                      <a:endParaRPr lang="zh-CN" altLang="en-US" dirty="0"/>
                    </a:p>
                  </a:txBody>
                  <a:tcPr/>
                </a:tc>
                <a:extLst>
                  <a:ext uri="{0D108BD9-81ED-4DB2-BD59-A6C34878D82A}">
                    <a16:rowId xmlns:a16="http://schemas.microsoft.com/office/drawing/2014/main" val="1142043726"/>
                  </a:ext>
                </a:extLst>
              </a:tr>
              <a:tr h="370840">
                <a:tc>
                  <a:txBody>
                    <a:bodyPr/>
                    <a:lstStyle/>
                    <a:p>
                      <a:pPr algn="ctr"/>
                      <a:r>
                        <a:rPr lang="en-US" altLang="zh-CN" dirty="0" smtClean="0"/>
                        <a:t>DI</a:t>
                      </a:r>
                      <a:r>
                        <a:rPr lang="zh-CN" altLang="en-US" dirty="0" smtClean="0"/>
                        <a:t>卡</a:t>
                      </a:r>
                      <a:endParaRPr lang="zh-CN" altLang="en-US" dirty="0"/>
                    </a:p>
                  </a:txBody>
                  <a:tcPr/>
                </a:tc>
                <a:tc>
                  <a:txBody>
                    <a:bodyPr/>
                    <a:lstStyle/>
                    <a:p>
                      <a:pPr algn="ctr"/>
                      <a:r>
                        <a:rPr lang="en-US" altLang="zh-CN" dirty="0" smtClean="0"/>
                        <a:t>9</a:t>
                      </a:r>
                      <a:endParaRPr lang="zh-CN" altLang="en-US" dirty="0"/>
                    </a:p>
                  </a:txBody>
                  <a:tcPr/>
                </a:tc>
                <a:tc>
                  <a:txBody>
                    <a:bodyPr/>
                    <a:lstStyle/>
                    <a:p>
                      <a:pPr algn="ctr"/>
                      <a:r>
                        <a:rPr lang="en-US" altLang="zh-CN" dirty="0" smtClean="0"/>
                        <a:t>16</a:t>
                      </a:r>
                      <a:endParaRPr lang="zh-CN" altLang="en-US" dirty="0"/>
                    </a:p>
                  </a:txBody>
                  <a:tcPr/>
                </a:tc>
                <a:tc>
                  <a:txBody>
                    <a:bodyPr/>
                    <a:lstStyle/>
                    <a:p>
                      <a:pPr algn="ctr"/>
                      <a:r>
                        <a:rPr lang="zh-CN" altLang="en-US" dirty="0" smtClean="0"/>
                        <a:t>对</a:t>
                      </a:r>
                      <a:endParaRPr lang="zh-CN" altLang="en-US" dirty="0"/>
                    </a:p>
                  </a:txBody>
                  <a:tcPr/>
                </a:tc>
                <a:tc>
                  <a:txBody>
                    <a:bodyPr/>
                    <a:lstStyle/>
                    <a:p>
                      <a:pPr algn="ctr"/>
                      <a:r>
                        <a:rPr lang="en-US" altLang="zh-CN" dirty="0" smtClean="0"/>
                        <a:t>144</a:t>
                      </a:r>
                      <a:endParaRPr lang="zh-CN" altLang="en-US" dirty="0"/>
                    </a:p>
                  </a:txBody>
                  <a:tcPr/>
                </a:tc>
                <a:tc>
                  <a:txBody>
                    <a:bodyPr/>
                    <a:lstStyle/>
                    <a:p>
                      <a:pPr algn="ctr"/>
                      <a:r>
                        <a:rPr lang="en-US" altLang="zh-CN" dirty="0" smtClean="0"/>
                        <a:t>F3236</a:t>
                      </a:r>
                      <a:endParaRPr lang="zh-CN" altLang="en-US" dirty="0"/>
                    </a:p>
                  </a:txBody>
                  <a:tcPr/>
                </a:tc>
                <a:tc rowSpan="5">
                  <a:txBody>
                    <a:bodyPr/>
                    <a:lstStyle/>
                    <a:p>
                      <a:pPr algn="ctr"/>
                      <a:r>
                        <a:rPr lang="en-US" altLang="zh-CN" dirty="0" smtClean="0"/>
                        <a:t>312</a:t>
                      </a:r>
                      <a:endParaRPr lang="zh-CN" altLang="en-US" dirty="0"/>
                    </a:p>
                  </a:txBody>
                  <a:tcPr anchor="ctr"/>
                </a:tc>
                <a:extLst>
                  <a:ext uri="{0D108BD9-81ED-4DB2-BD59-A6C34878D82A}">
                    <a16:rowId xmlns:a16="http://schemas.microsoft.com/office/drawing/2014/main" val="2441507222"/>
                  </a:ext>
                </a:extLst>
              </a:tr>
              <a:tr h="370840">
                <a:tc>
                  <a:txBody>
                    <a:bodyPr/>
                    <a:lstStyle/>
                    <a:p>
                      <a:pPr algn="ctr"/>
                      <a:r>
                        <a:rPr lang="en-US" altLang="zh-CN" dirty="0" smtClean="0"/>
                        <a:t>DI</a:t>
                      </a:r>
                      <a:r>
                        <a:rPr lang="zh-CN" altLang="en-US" dirty="0" smtClean="0"/>
                        <a:t>卡</a:t>
                      </a:r>
                      <a:endParaRPr lang="zh-CN" altLang="en-US" dirty="0"/>
                    </a:p>
                  </a:txBody>
                  <a:tcPr/>
                </a:tc>
                <a:tc>
                  <a:txBody>
                    <a:bodyPr/>
                    <a:lstStyle/>
                    <a:p>
                      <a:pPr algn="ctr"/>
                      <a:r>
                        <a:rPr lang="en-US" altLang="zh-CN" dirty="0" smtClean="0"/>
                        <a:t>1</a:t>
                      </a:r>
                      <a:endParaRPr lang="zh-CN" altLang="en-US" dirty="0"/>
                    </a:p>
                  </a:txBody>
                  <a:tcPr/>
                </a:tc>
                <a:tc>
                  <a:txBody>
                    <a:bodyPr/>
                    <a:lstStyle/>
                    <a:p>
                      <a:pPr algn="ctr"/>
                      <a:r>
                        <a:rPr lang="en-US" altLang="zh-CN" dirty="0" smtClean="0"/>
                        <a:t>8</a:t>
                      </a:r>
                      <a:endParaRPr lang="zh-CN" altLang="en-US" dirty="0"/>
                    </a:p>
                  </a:txBody>
                  <a:tcPr/>
                </a:tc>
                <a:tc>
                  <a:txBody>
                    <a:bodyPr/>
                    <a:lstStyle/>
                    <a:p>
                      <a:pPr algn="ctr"/>
                      <a:r>
                        <a:rPr lang="zh-CN" altLang="en-US" dirty="0" smtClean="0"/>
                        <a:t>对</a:t>
                      </a:r>
                      <a:endParaRPr lang="zh-CN" altLang="en-US" dirty="0"/>
                    </a:p>
                  </a:txBody>
                  <a:tcPr/>
                </a:tc>
                <a:tc>
                  <a:txBody>
                    <a:bodyPr/>
                    <a:lstStyle/>
                    <a:p>
                      <a:pPr algn="ctr"/>
                      <a:r>
                        <a:rPr lang="en-US" altLang="zh-CN" dirty="0" smtClean="0"/>
                        <a:t>8</a:t>
                      </a:r>
                      <a:endParaRPr lang="zh-CN" altLang="en-US" dirty="0"/>
                    </a:p>
                  </a:txBody>
                  <a:tcPr/>
                </a:tc>
                <a:tc>
                  <a:txBody>
                    <a:bodyPr/>
                    <a:lstStyle/>
                    <a:p>
                      <a:pPr algn="ctr"/>
                      <a:r>
                        <a:rPr lang="en-US" altLang="zh-CN" dirty="0" smtClean="0"/>
                        <a:t>F3237</a:t>
                      </a:r>
                      <a:endParaRPr lang="zh-CN" altLang="en-US" dirty="0"/>
                    </a:p>
                  </a:txBody>
                  <a:tcPr/>
                </a:tc>
                <a:tc vMerge="1">
                  <a:txBody>
                    <a:bodyPr/>
                    <a:lstStyle/>
                    <a:p>
                      <a:pPr algn="ctr"/>
                      <a:endParaRPr lang="zh-CN" altLang="en-US" dirty="0"/>
                    </a:p>
                  </a:txBody>
                  <a:tcPr/>
                </a:tc>
                <a:extLst>
                  <a:ext uri="{0D108BD9-81ED-4DB2-BD59-A6C34878D82A}">
                    <a16:rowId xmlns:a16="http://schemas.microsoft.com/office/drawing/2014/main" val="2912155471"/>
                  </a:ext>
                </a:extLst>
              </a:tr>
              <a:tr h="370840">
                <a:tc>
                  <a:txBody>
                    <a:bodyPr/>
                    <a:lstStyle/>
                    <a:p>
                      <a:pPr algn="ctr"/>
                      <a:r>
                        <a:rPr lang="en-US" altLang="zh-CN" dirty="0" smtClean="0"/>
                        <a:t>DO</a:t>
                      </a:r>
                      <a:r>
                        <a:rPr lang="zh-CN" altLang="en-US" dirty="0" smtClean="0"/>
                        <a:t>卡</a:t>
                      </a:r>
                      <a:endParaRPr lang="zh-CN" altLang="en-US" dirty="0"/>
                    </a:p>
                  </a:txBody>
                  <a:tcPr/>
                </a:tc>
                <a:tc>
                  <a:txBody>
                    <a:bodyPr/>
                    <a:lstStyle/>
                    <a:p>
                      <a:pPr algn="ctr"/>
                      <a:r>
                        <a:rPr lang="en-US" altLang="zh-CN" dirty="0" smtClean="0"/>
                        <a:t>20</a:t>
                      </a:r>
                      <a:endParaRPr lang="zh-CN" altLang="en-US" dirty="0"/>
                    </a:p>
                  </a:txBody>
                  <a:tcPr/>
                </a:tc>
                <a:tc>
                  <a:txBody>
                    <a:bodyPr/>
                    <a:lstStyle/>
                    <a:p>
                      <a:pPr algn="ctr"/>
                      <a:r>
                        <a:rPr lang="en-US" altLang="zh-CN" dirty="0" smtClean="0"/>
                        <a:t>8</a:t>
                      </a:r>
                      <a:endParaRPr lang="zh-CN" altLang="en-US" dirty="0"/>
                    </a:p>
                  </a:txBody>
                  <a:tcPr/>
                </a:tc>
                <a:tc>
                  <a:txBody>
                    <a:bodyPr/>
                    <a:lstStyle/>
                    <a:p>
                      <a:pPr algn="ctr"/>
                      <a:r>
                        <a:rPr lang="zh-CN" altLang="en-US" dirty="0" smtClean="0"/>
                        <a:t>对</a:t>
                      </a:r>
                      <a:endParaRPr lang="zh-CN" altLang="en-US" dirty="0"/>
                    </a:p>
                  </a:txBody>
                  <a:tcPr/>
                </a:tc>
                <a:tc>
                  <a:txBody>
                    <a:bodyPr/>
                    <a:lstStyle/>
                    <a:p>
                      <a:pPr algn="ctr"/>
                      <a:r>
                        <a:rPr lang="en-US" altLang="zh-CN" dirty="0" smtClean="0"/>
                        <a:t>160</a:t>
                      </a:r>
                      <a:endParaRPr lang="zh-CN" altLang="en-US" dirty="0"/>
                    </a:p>
                  </a:txBody>
                  <a:tcPr/>
                </a:tc>
                <a:tc>
                  <a:txBody>
                    <a:bodyPr/>
                    <a:lstStyle/>
                    <a:p>
                      <a:pPr algn="ctr"/>
                      <a:r>
                        <a:rPr lang="en-US" altLang="zh-CN" dirty="0" smtClean="0"/>
                        <a:t>F3330</a:t>
                      </a:r>
                      <a:endParaRPr lang="zh-CN" altLang="en-US" dirty="0"/>
                    </a:p>
                  </a:txBody>
                  <a:tcPr/>
                </a:tc>
                <a:tc vMerge="1">
                  <a:txBody>
                    <a:bodyPr/>
                    <a:lstStyle/>
                    <a:p>
                      <a:pPr algn="ctr"/>
                      <a:endParaRPr lang="zh-CN" altLang="en-US" dirty="0"/>
                    </a:p>
                  </a:txBody>
                  <a:tcPr/>
                </a:tc>
                <a:extLst>
                  <a:ext uri="{0D108BD9-81ED-4DB2-BD59-A6C34878D82A}">
                    <a16:rowId xmlns:a16="http://schemas.microsoft.com/office/drawing/2014/main" val="562888936"/>
                  </a:ext>
                </a:extLst>
              </a:tr>
              <a:tr h="370840">
                <a:tc>
                  <a:txBody>
                    <a:bodyPr/>
                    <a:lstStyle/>
                    <a:p>
                      <a:pPr algn="ctr"/>
                      <a:r>
                        <a:rPr lang="en-US" altLang="zh-CN" dirty="0" smtClean="0"/>
                        <a:t>DO</a:t>
                      </a:r>
                      <a:r>
                        <a:rPr lang="zh-CN" altLang="en-US" dirty="0" smtClean="0"/>
                        <a:t>卡</a:t>
                      </a:r>
                      <a:endParaRPr lang="zh-CN" altLang="en-US" dirty="0"/>
                    </a:p>
                  </a:txBody>
                  <a:tcPr/>
                </a:tc>
                <a:tc>
                  <a:txBody>
                    <a:bodyPr/>
                    <a:lstStyle/>
                    <a:p>
                      <a:pPr algn="ctr"/>
                      <a:r>
                        <a:rPr lang="en-US" altLang="zh-CN" dirty="0" smtClean="0"/>
                        <a:t>0</a:t>
                      </a:r>
                      <a:endParaRPr lang="zh-CN" altLang="en-US" dirty="0"/>
                    </a:p>
                  </a:txBody>
                  <a:tcPr/>
                </a:tc>
                <a:tc>
                  <a:txBody>
                    <a:bodyPr/>
                    <a:lstStyle/>
                    <a:p>
                      <a:pPr algn="ctr"/>
                      <a:r>
                        <a:rPr lang="en-US" altLang="zh-CN" dirty="0" smtClean="0"/>
                        <a:t>8</a:t>
                      </a:r>
                      <a:endParaRPr lang="zh-CN" altLang="en-US" dirty="0"/>
                    </a:p>
                  </a:txBody>
                  <a:tcPr/>
                </a:tc>
                <a:tc>
                  <a:txBody>
                    <a:bodyPr/>
                    <a:lstStyle/>
                    <a:p>
                      <a:pPr algn="ctr"/>
                      <a:r>
                        <a:rPr lang="zh-CN" altLang="en-US" dirty="0" smtClean="0"/>
                        <a:t>对</a:t>
                      </a:r>
                      <a:endParaRPr lang="zh-CN" altLang="en-US" dirty="0"/>
                    </a:p>
                  </a:txBody>
                  <a:tcPr/>
                </a:tc>
                <a:tc>
                  <a:txBody>
                    <a:bodyPr/>
                    <a:lstStyle/>
                    <a:p>
                      <a:pPr algn="ctr"/>
                      <a:r>
                        <a:rPr lang="en-US" altLang="zh-CN" dirty="0" smtClean="0"/>
                        <a:t>0</a:t>
                      </a:r>
                      <a:endParaRPr lang="zh-CN" altLang="en-US" dirty="0"/>
                    </a:p>
                  </a:txBody>
                  <a:tcPr/>
                </a:tc>
                <a:tc>
                  <a:txBody>
                    <a:bodyPr/>
                    <a:lstStyle/>
                    <a:p>
                      <a:pPr algn="ctr"/>
                      <a:r>
                        <a:rPr lang="en-US" altLang="zh-CN" dirty="0" smtClean="0"/>
                        <a:t>F3331</a:t>
                      </a:r>
                      <a:endParaRPr lang="zh-CN" altLang="en-US" dirty="0"/>
                    </a:p>
                  </a:txBody>
                  <a:tcPr/>
                </a:tc>
                <a:tc vMerge="1">
                  <a:txBody>
                    <a:bodyPr/>
                    <a:lstStyle/>
                    <a:p>
                      <a:pPr algn="ctr"/>
                      <a:endParaRPr lang="zh-CN" altLang="en-US" dirty="0"/>
                    </a:p>
                  </a:txBody>
                  <a:tcPr/>
                </a:tc>
                <a:extLst>
                  <a:ext uri="{0D108BD9-81ED-4DB2-BD59-A6C34878D82A}">
                    <a16:rowId xmlns:a16="http://schemas.microsoft.com/office/drawing/2014/main" val="3631333119"/>
                  </a:ext>
                </a:extLst>
              </a:tr>
              <a:tr h="370840">
                <a:tc>
                  <a:txBody>
                    <a:bodyPr/>
                    <a:lstStyle/>
                    <a:p>
                      <a:pPr algn="ctr"/>
                      <a:r>
                        <a:rPr lang="en-US" altLang="zh-CN" dirty="0" smtClean="0"/>
                        <a:t>AI</a:t>
                      </a:r>
                      <a:r>
                        <a:rPr lang="zh-CN" altLang="en-US" dirty="0" smtClean="0"/>
                        <a:t>卡</a:t>
                      </a:r>
                      <a:endParaRPr lang="zh-CN" altLang="en-US" dirty="0"/>
                    </a:p>
                  </a:txBody>
                  <a:tcPr/>
                </a:tc>
                <a:tc>
                  <a:txBody>
                    <a:bodyPr/>
                    <a:lstStyle/>
                    <a:p>
                      <a:pPr algn="ctr"/>
                      <a:r>
                        <a:rPr lang="en-US" altLang="zh-CN" dirty="0" smtClean="0"/>
                        <a:t>0</a:t>
                      </a:r>
                      <a:endParaRPr lang="zh-CN" altLang="en-US" dirty="0"/>
                    </a:p>
                  </a:txBody>
                  <a:tcPr/>
                </a:tc>
                <a:tc>
                  <a:txBody>
                    <a:bodyPr/>
                    <a:lstStyle/>
                    <a:p>
                      <a:pPr algn="ctr"/>
                      <a:r>
                        <a:rPr lang="en-US" altLang="zh-CN" dirty="0" smtClean="0"/>
                        <a:t>8</a:t>
                      </a:r>
                      <a:endParaRPr lang="zh-CN" altLang="en-US" dirty="0"/>
                    </a:p>
                  </a:txBody>
                  <a:tcPr/>
                </a:tc>
                <a:tc>
                  <a:txBody>
                    <a:bodyPr/>
                    <a:lstStyle/>
                    <a:p>
                      <a:pPr algn="ctr"/>
                      <a:r>
                        <a:rPr lang="zh-CN" altLang="en-US" dirty="0" smtClean="0"/>
                        <a:t>对</a:t>
                      </a:r>
                      <a:endParaRPr lang="zh-CN" altLang="en-US" dirty="0"/>
                    </a:p>
                  </a:txBody>
                  <a:tcPr/>
                </a:tc>
                <a:tc>
                  <a:txBody>
                    <a:bodyPr/>
                    <a:lstStyle/>
                    <a:p>
                      <a:pPr algn="ctr"/>
                      <a:r>
                        <a:rPr lang="en-US" altLang="zh-CN" dirty="0" smtClean="0"/>
                        <a:t>0</a:t>
                      </a:r>
                      <a:endParaRPr lang="zh-CN" altLang="en-US" dirty="0"/>
                    </a:p>
                  </a:txBody>
                  <a:tcPr/>
                </a:tc>
                <a:tc>
                  <a:txBody>
                    <a:bodyPr/>
                    <a:lstStyle/>
                    <a:p>
                      <a:pPr algn="ctr"/>
                      <a:r>
                        <a:rPr lang="en-US" altLang="zh-CN" dirty="0" smtClean="0"/>
                        <a:t>F6217</a:t>
                      </a:r>
                      <a:endParaRPr lang="zh-CN" altLang="en-US" dirty="0"/>
                    </a:p>
                  </a:txBody>
                  <a:tcPr/>
                </a:tc>
                <a:tc vMerge="1">
                  <a:txBody>
                    <a:bodyPr/>
                    <a:lstStyle/>
                    <a:p>
                      <a:pPr algn="ctr"/>
                      <a:endParaRPr lang="zh-CN" altLang="en-US" dirty="0"/>
                    </a:p>
                  </a:txBody>
                  <a:tcPr/>
                </a:tc>
                <a:extLst>
                  <a:ext uri="{0D108BD9-81ED-4DB2-BD59-A6C34878D82A}">
                    <a16:rowId xmlns:a16="http://schemas.microsoft.com/office/drawing/2014/main" val="2701193885"/>
                  </a:ext>
                </a:extLst>
              </a:tr>
            </a:tbl>
          </a:graphicData>
        </a:graphic>
      </p:graphicFrame>
    </p:spTree>
    <p:extLst>
      <p:ext uri="{BB962C8B-B14F-4D97-AF65-F5344CB8AC3E}">
        <p14:creationId xmlns:p14="http://schemas.microsoft.com/office/powerpoint/2010/main" val="13936129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任意多边形 6"/>
          <p:cNvSpPr/>
          <p:nvPr/>
        </p:nvSpPr>
        <p:spPr>
          <a:xfrm>
            <a:off x="7591109" y="1792915"/>
            <a:ext cx="2298700" cy="2060264"/>
          </a:xfrm>
          <a:custGeom>
            <a:avLst/>
            <a:gdLst>
              <a:gd name="connsiteX0" fmla="*/ 0 w 2298700"/>
              <a:gd name="connsiteY0" fmla="*/ 1293498 h 2060264"/>
              <a:gd name="connsiteX1" fmla="*/ 30100 w 2298700"/>
              <a:gd name="connsiteY1" fmla="*/ 1293498 h 2060264"/>
              <a:gd name="connsiteX2" fmla="*/ 30100 w 2298700"/>
              <a:gd name="connsiteY2" fmla="*/ 2030164 h 2060264"/>
              <a:gd name="connsiteX3" fmla="*/ 2268600 w 2298700"/>
              <a:gd name="connsiteY3" fmla="*/ 2030164 h 2060264"/>
              <a:gd name="connsiteX4" fmla="*/ 2268600 w 2298700"/>
              <a:gd name="connsiteY4" fmla="*/ 1293498 h 2060264"/>
              <a:gd name="connsiteX5" fmla="*/ 2298700 w 2298700"/>
              <a:gd name="connsiteY5" fmla="*/ 1293498 h 2060264"/>
              <a:gd name="connsiteX6" fmla="*/ 2298700 w 2298700"/>
              <a:gd name="connsiteY6" fmla="*/ 2060264 h 2060264"/>
              <a:gd name="connsiteX7" fmla="*/ 0 w 2298700"/>
              <a:gd name="connsiteY7" fmla="*/ 2060264 h 2060264"/>
              <a:gd name="connsiteX8" fmla="*/ 0 w 2298700"/>
              <a:gd name="connsiteY8" fmla="*/ 0 h 2060264"/>
              <a:gd name="connsiteX9" fmla="*/ 2298700 w 2298700"/>
              <a:gd name="connsiteY9" fmla="*/ 0 h 2060264"/>
              <a:gd name="connsiteX10" fmla="*/ 2298700 w 2298700"/>
              <a:gd name="connsiteY10" fmla="*/ 498664 h 2060264"/>
              <a:gd name="connsiteX11" fmla="*/ 2268600 w 2298700"/>
              <a:gd name="connsiteY11" fmla="*/ 498664 h 2060264"/>
              <a:gd name="connsiteX12" fmla="*/ 2268600 w 2298700"/>
              <a:gd name="connsiteY12" fmla="*/ 30100 h 2060264"/>
              <a:gd name="connsiteX13" fmla="*/ 30100 w 2298700"/>
              <a:gd name="connsiteY13" fmla="*/ 30100 h 2060264"/>
              <a:gd name="connsiteX14" fmla="*/ 30100 w 2298700"/>
              <a:gd name="connsiteY14" fmla="*/ 498664 h 2060264"/>
              <a:gd name="connsiteX15" fmla="*/ 0 w 2298700"/>
              <a:gd name="connsiteY15" fmla="*/ 498664 h 2060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98700" h="2060264">
                <a:moveTo>
                  <a:pt x="0" y="1293498"/>
                </a:moveTo>
                <a:lnTo>
                  <a:pt x="30100" y="1293498"/>
                </a:lnTo>
                <a:lnTo>
                  <a:pt x="30100" y="2030164"/>
                </a:lnTo>
                <a:lnTo>
                  <a:pt x="2268600" y="2030164"/>
                </a:lnTo>
                <a:lnTo>
                  <a:pt x="2268600" y="1293498"/>
                </a:lnTo>
                <a:lnTo>
                  <a:pt x="2298700" y="1293498"/>
                </a:lnTo>
                <a:lnTo>
                  <a:pt x="2298700" y="2060264"/>
                </a:lnTo>
                <a:lnTo>
                  <a:pt x="0" y="2060264"/>
                </a:lnTo>
                <a:close/>
                <a:moveTo>
                  <a:pt x="0" y="0"/>
                </a:moveTo>
                <a:lnTo>
                  <a:pt x="2298700" y="0"/>
                </a:lnTo>
                <a:lnTo>
                  <a:pt x="2298700" y="498664"/>
                </a:lnTo>
                <a:lnTo>
                  <a:pt x="2268600" y="498664"/>
                </a:lnTo>
                <a:lnTo>
                  <a:pt x="2268600" y="30100"/>
                </a:lnTo>
                <a:lnTo>
                  <a:pt x="30100" y="30100"/>
                </a:lnTo>
                <a:lnTo>
                  <a:pt x="30100" y="498664"/>
                </a:lnTo>
                <a:lnTo>
                  <a:pt x="0" y="498664"/>
                </a:lnTo>
                <a:close/>
              </a:path>
            </a:pathLst>
          </a:custGeom>
          <a:solidFill>
            <a:srgbClr val="A6D945"/>
          </a:solidFill>
          <a:ln w="25400" cap="flat" cmpd="sng" algn="ctr">
            <a:solidFill>
              <a:srgbClr val="319648"/>
            </a:solidFill>
            <a:prstDash val="solid"/>
          </a:ln>
          <a:effectLst/>
        </p:spPr>
        <p:txBody>
          <a:bodyPr rtlCol="0" anchor="ctr"/>
          <a:lstStyle/>
          <a:p>
            <a:pPr marL="0" marR="0" lvl="0" indent="0" algn="ctr" defTabSz="1218585"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solidFill>
                  <a:srgbClr val="2E75B6"/>
                </a:solidFill>
              </a:ln>
              <a:solidFill>
                <a:srgbClr val="005FA1"/>
              </a:solidFill>
              <a:effectLst/>
              <a:uLnTx/>
              <a:uFillTx/>
              <a:latin typeface="Calibri"/>
              <a:ea typeface="宋体" panose="02010600030101010101" pitchFamily="2" charset="-122"/>
              <a:cs typeface="+mn-cs"/>
            </a:endParaRPr>
          </a:p>
        </p:txBody>
      </p:sp>
      <p:sp>
        <p:nvSpPr>
          <p:cNvPr id="8" name="文本框 7"/>
          <p:cNvSpPr txBox="1"/>
          <p:nvPr/>
        </p:nvSpPr>
        <p:spPr>
          <a:xfrm>
            <a:off x="7073079" y="2249515"/>
            <a:ext cx="3334758" cy="923330"/>
          </a:xfrm>
          <a:prstGeom prst="rect">
            <a:avLst/>
          </a:prstGeom>
          <a:noFill/>
        </p:spPr>
        <p:txBody>
          <a:bodyPr wrap="square" rtlCol="0">
            <a:spAutoFit/>
            <a:scene3d>
              <a:camera prst="orthographicFront"/>
              <a:lightRig rig="threePt" dir="t"/>
            </a:scene3d>
            <a:sp3d contourW="12700"/>
          </a:bodyPr>
          <a:lstStyle/>
          <a:p>
            <a:pPr algn="ctr">
              <a:defRPr/>
            </a:pPr>
            <a:r>
              <a:rPr lang="en-US" altLang="zh-CN" sz="5400" b="1" dirty="0">
                <a:solidFill>
                  <a:srgbClr val="015998"/>
                </a:solidFill>
                <a:latin typeface="Arial" panose="020B0604020202020204"/>
              </a:rPr>
              <a:t>PART </a:t>
            </a:r>
            <a:r>
              <a:rPr lang="en-US" altLang="zh-CN" sz="5400" b="1" dirty="0" smtClean="0">
                <a:solidFill>
                  <a:srgbClr val="015998"/>
                </a:solidFill>
                <a:latin typeface="Arial" panose="020B0604020202020204"/>
              </a:rPr>
              <a:t>04</a:t>
            </a:r>
            <a:endParaRPr lang="zh-CN" altLang="en-US" sz="5400" b="1" dirty="0">
              <a:solidFill>
                <a:srgbClr val="015998"/>
              </a:solidFill>
              <a:latin typeface="Arial" panose="020B0604020202020204"/>
            </a:endParaRPr>
          </a:p>
        </p:txBody>
      </p:sp>
      <p:cxnSp>
        <p:nvCxnSpPr>
          <p:cNvPr id="9" name="直接连接符 8"/>
          <p:cNvCxnSpPr/>
          <p:nvPr/>
        </p:nvCxnSpPr>
        <p:spPr>
          <a:xfrm>
            <a:off x="8372159" y="3282179"/>
            <a:ext cx="736600" cy="0"/>
          </a:xfrm>
          <a:prstGeom prst="line">
            <a:avLst/>
          </a:prstGeom>
          <a:noFill/>
          <a:ln w="38100" cap="rnd" cmpd="sng" algn="ctr">
            <a:gradFill flip="none" rotWithShape="1">
              <a:gsLst>
                <a:gs pos="0">
                  <a:srgbClr val="000000">
                    <a:lumMod val="50000"/>
                    <a:lumOff val="50000"/>
                  </a:srgbClr>
                </a:gs>
                <a:gs pos="100000">
                  <a:sysClr val="window" lastClr="FFFFFF">
                    <a:lumMod val="75000"/>
                  </a:sysClr>
                </a:gs>
              </a:gsLst>
              <a:lin ang="2700000" scaled="1"/>
              <a:tileRect/>
            </a:gradFill>
            <a:prstDash val="solid"/>
            <a:round/>
          </a:ln>
          <a:effectLst/>
        </p:spPr>
      </p:cxnSp>
      <p:sp>
        <p:nvSpPr>
          <p:cNvPr id="11" name="文本框 10"/>
          <p:cNvSpPr txBox="1"/>
          <p:nvPr/>
        </p:nvSpPr>
        <p:spPr>
          <a:xfrm>
            <a:off x="6800661" y="4232596"/>
            <a:ext cx="3881191" cy="523220"/>
          </a:xfrm>
          <a:prstGeom prst="rect">
            <a:avLst/>
          </a:prstGeom>
          <a:noFill/>
        </p:spPr>
        <p:txBody>
          <a:bodyPr wrap="none" rtlCol="0">
            <a:spAutoFit/>
            <a:scene3d>
              <a:camera prst="orthographicFront"/>
              <a:lightRig rig="threePt" dir="t"/>
            </a:scene3d>
            <a:sp3d contourW="12700"/>
          </a:bodyPr>
          <a:lstStyle/>
          <a:p>
            <a:pPr defTabSz="1218585">
              <a:defRPr/>
            </a:pPr>
            <a:r>
              <a:rPr lang="en-US" altLang="zh-CN" sz="2800" dirty="0" err="1">
                <a:latin typeface="Microsoft Sans Serif" pitchFamily="34" charset="0"/>
                <a:cs typeface="Microsoft Sans Serif" pitchFamily="34" charset="0"/>
              </a:rPr>
              <a:t>HiaGuard</a:t>
            </a:r>
            <a:r>
              <a:rPr lang="zh-CN" altLang="en-US" sz="2800" dirty="0">
                <a:latin typeface="Microsoft Sans Serif" pitchFamily="34" charset="0"/>
                <a:cs typeface="Microsoft Sans Serif" pitchFamily="34" charset="0"/>
              </a:rPr>
              <a:t>系统应用介绍</a:t>
            </a:r>
            <a:endParaRPr lang="zh-CN" altLang="en-US" sz="2800" b="1" kern="0" dirty="0">
              <a:solidFill>
                <a:srgbClr val="000000">
                  <a:lumMod val="75000"/>
                  <a:lumOff val="25000"/>
                </a:srgbClr>
              </a:solidFill>
              <a:latin typeface="思源黑体 CN Bold" panose="020B0800000000000000" pitchFamily="34" charset="-122"/>
              <a:ea typeface="思源黑体 CN Bold" panose="020B0800000000000000" pitchFamily="34" charset="-122"/>
              <a:cs typeface="经典综艺体简" panose="02010609000101010101" pitchFamily="49" charset="-122"/>
            </a:endParaRPr>
          </a:p>
        </p:txBody>
      </p:sp>
    </p:spTree>
    <p:extLst>
      <p:ext uri="{BB962C8B-B14F-4D97-AF65-F5344CB8AC3E}">
        <p14:creationId xmlns:p14="http://schemas.microsoft.com/office/powerpoint/2010/main" val="2921339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par>
                          <p:cTn id="14" fill="hold">
                            <p:stCondLst>
                              <p:cond delay="1000"/>
                            </p:stCondLst>
                            <p:childTnLst>
                              <p:par>
                                <p:cTn id="15" presetID="16" presetClass="entr" presetSubtype="21" fill="hold" nodeType="after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barn(inVertical)">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en-US" altLang="zh-CN" kern="0" dirty="0" smtClean="0"/>
              <a:t>4.1 </a:t>
            </a:r>
            <a:r>
              <a:rPr lang="en-US" altLang="zh-CN" dirty="0" err="1">
                <a:latin typeface="Microsoft Sans Serif" pitchFamily="34" charset="0"/>
                <a:cs typeface="Microsoft Sans Serif" pitchFamily="34" charset="0"/>
              </a:rPr>
              <a:t>HiaGuard</a:t>
            </a:r>
            <a:r>
              <a:rPr lang="zh-CN" altLang="en-US" dirty="0">
                <a:latin typeface="Microsoft Sans Serif" pitchFamily="34" charset="0"/>
                <a:cs typeface="Microsoft Sans Serif" pitchFamily="34" charset="0"/>
              </a:rPr>
              <a:t>系统应用</a:t>
            </a:r>
            <a:r>
              <a:rPr lang="zh-CN" altLang="en-US" dirty="0" smtClean="0">
                <a:latin typeface="Microsoft Sans Serif" pitchFamily="34" charset="0"/>
                <a:cs typeface="Microsoft Sans Serif" pitchFamily="34" charset="0"/>
              </a:rPr>
              <a:t>介绍</a:t>
            </a:r>
            <a:endParaRPr lang="zh-CN" altLang="en-US" b="1" kern="0" dirty="0">
              <a:solidFill>
                <a:srgbClr val="000000">
                  <a:lumMod val="75000"/>
                  <a:lumOff val="25000"/>
                </a:srgbClr>
              </a:solidFill>
              <a:latin typeface="思源黑体 CN Bold" panose="020B0800000000000000" pitchFamily="34" charset="-122"/>
              <a:ea typeface="思源黑体 CN Bold" panose="020B0800000000000000" pitchFamily="34" charset="-122"/>
              <a:cs typeface="经典综艺体简" panose="02010609000101010101" pitchFamily="49" charset="-122"/>
            </a:endParaRPr>
          </a:p>
        </p:txBody>
      </p:sp>
      <p:pic>
        <p:nvPicPr>
          <p:cNvPr id="317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85732" y="727409"/>
            <a:ext cx="4278647" cy="60484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545000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en-US" altLang="zh-CN" kern="0" dirty="0" smtClean="0"/>
              <a:t>4.2 </a:t>
            </a:r>
            <a:r>
              <a:rPr lang="en-US" altLang="zh-CN" dirty="0" err="1" smtClean="0">
                <a:latin typeface="Microsoft Sans Serif" pitchFamily="34" charset="0"/>
                <a:cs typeface="Microsoft Sans Serif" pitchFamily="34" charset="0"/>
              </a:rPr>
              <a:t>HiaGuard</a:t>
            </a:r>
            <a:r>
              <a:rPr lang="zh-CN" altLang="en-US" dirty="0" smtClean="0">
                <a:latin typeface="Microsoft Sans Serif" pitchFamily="34" charset="0"/>
                <a:cs typeface="Microsoft Sans Serif" pitchFamily="34" charset="0"/>
              </a:rPr>
              <a:t>系统</a:t>
            </a:r>
            <a:r>
              <a:rPr lang="en-US" altLang="zh-CN" dirty="0" smtClean="0">
                <a:latin typeface="Microsoft Sans Serif" pitchFamily="34" charset="0"/>
                <a:cs typeface="Microsoft Sans Serif" pitchFamily="34" charset="0"/>
              </a:rPr>
              <a:t>ESD</a:t>
            </a:r>
            <a:r>
              <a:rPr lang="zh-CN" altLang="en-US" dirty="0" smtClean="0">
                <a:latin typeface="Microsoft Sans Serif" pitchFamily="34" charset="0"/>
                <a:cs typeface="Microsoft Sans Serif" pitchFamily="34" charset="0"/>
              </a:rPr>
              <a:t>应用介绍</a:t>
            </a:r>
            <a:endParaRPr lang="zh-CN" altLang="en-US" b="1" kern="0" dirty="0">
              <a:solidFill>
                <a:srgbClr val="000000">
                  <a:lumMod val="75000"/>
                  <a:lumOff val="25000"/>
                </a:srgbClr>
              </a:solidFill>
              <a:latin typeface="思源黑体 CN Bold" panose="020B0800000000000000" pitchFamily="34" charset="-122"/>
              <a:ea typeface="思源黑体 CN Bold" panose="020B0800000000000000" pitchFamily="34" charset="-122"/>
              <a:cs typeface="经典综艺体简" panose="02010609000101010101" pitchFamily="49" charset="-122"/>
            </a:endParaRPr>
          </a:p>
        </p:txBody>
      </p:sp>
      <p:sp>
        <p:nvSpPr>
          <p:cNvPr id="3" name="矩形 2"/>
          <p:cNvSpPr/>
          <p:nvPr/>
        </p:nvSpPr>
        <p:spPr>
          <a:xfrm>
            <a:off x="313690" y="832626"/>
            <a:ext cx="11219180" cy="553998"/>
          </a:xfrm>
          <a:prstGeom prst="rect">
            <a:avLst/>
          </a:prstGeom>
        </p:spPr>
        <p:txBody>
          <a:bodyPr wrap="square">
            <a:spAutoFit/>
          </a:bodyPr>
          <a:lstStyle/>
          <a:p>
            <a:pPr marL="800100" lvl="1" indent="-342900">
              <a:lnSpc>
                <a:spcPct val="150000"/>
              </a:lnSpc>
              <a:spcBef>
                <a:spcPct val="20000"/>
              </a:spcBef>
              <a:spcAft>
                <a:spcPct val="20000"/>
              </a:spcAft>
              <a:buClr>
                <a:srgbClr val="115FA8"/>
              </a:buClr>
              <a:buSzPct val="60000"/>
              <a:buFont typeface="Wingdings" panose="05000000000000000000" pitchFamily="2" charset="2"/>
              <a:buChar char="l"/>
              <a:defRPr/>
            </a:pPr>
            <a:r>
              <a:rPr lang="en-US" altLang="zh-CN" sz="2000" dirty="0" err="1" smtClean="0">
                <a:solidFill>
                  <a:srgbClr val="115FA8"/>
                </a:solidFill>
                <a:latin typeface="思源黑体 CN Regular" panose="020B0500000000000000" pitchFamily="34" charset="-122"/>
                <a:ea typeface="思源黑体 CN Regular" panose="020B0500000000000000" pitchFamily="34" charset="-122"/>
              </a:rPr>
              <a:t>HiaGuard</a:t>
            </a:r>
            <a:r>
              <a:rPr lang="zh-CN" altLang="en-US" sz="2000" dirty="0" smtClean="0">
                <a:solidFill>
                  <a:srgbClr val="115FA8"/>
                </a:solidFill>
                <a:latin typeface="思源黑体 CN Regular" panose="020B0500000000000000" pitchFamily="34" charset="-122"/>
                <a:ea typeface="思源黑体 CN Regular" panose="020B0500000000000000" pitchFamily="34" charset="-122"/>
              </a:rPr>
              <a:t>系统</a:t>
            </a:r>
            <a:r>
              <a:rPr lang="en-US" altLang="zh-CN" sz="2000" dirty="0" smtClean="0">
                <a:solidFill>
                  <a:srgbClr val="115FA8"/>
                </a:solidFill>
                <a:latin typeface="思源黑体 CN Regular" panose="020B0500000000000000" pitchFamily="34" charset="-122"/>
                <a:ea typeface="思源黑体 CN Regular" panose="020B0500000000000000" pitchFamily="34" charset="-122"/>
              </a:rPr>
              <a:t>ESD</a:t>
            </a:r>
            <a:r>
              <a:rPr lang="zh-CN" altLang="en-US" sz="2000" dirty="0" smtClean="0">
                <a:solidFill>
                  <a:srgbClr val="115FA8"/>
                </a:solidFill>
                <a:latin typeface="思源黑体 CN Regular" panose="020B0500000000000000" pitchFamily="34" charset="-122"/>
                <a:ea typeface="思源黑体 CN Regular" panose="020B0500000000000000" pitchFamily="34" charset="-122"/>
              </a:rPr>
              <a:t>系统配置说明</a:t>
            </a:r>
            <a:endParaRPr lang="en-US" altLang="zh-CN" sz="2000" dirty="0" smtClean="0">
              <a:solidFill>
                <a:srgbClr val="115FA8"/>
              </a:solidFill>
              <a:latin typeface="思源黑体 CN Regular" panose="020B0500000000000000" pitchFamily="34" charset="-122"/>
              <a:ea typeface="思源黑体 CN Regular" panose="020B0500000000000000" pitchFamily="34" charset="-122"/>
            </a:endParaRPr>
          </a:p>
        </p:txBody>
      </p:sp>
      <p:graphicFrame>
        <p:nvGraphicFramePr>
          <p:cNvPr id="4" name="表格 3"/>
          <p:cNvGraphicFramePr>
            <a:graphicFrameLocks noGrp="1"/>
          </p:cNvGraphicFramePr>
          <p:nvPr>
            <p:extLst>
              <p:ext uri="{D42A27DB-BD31-4B8C-83A1-F6EECF244321}">
                <p14:modId xmlns:p14="http://schemas.microsoft.com/office/powerpoint/2010/main" val="3174166595"/>
              </p:ext>
            </p:extLst>
          </p:nvPr>
        </p:nvGraphicFramePr>
        <p:xfrm>
          <a:off x="1203325" y="1484073"/>
          <a:ext cx="6854825" cy="331724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2529800395"/>
                    </a:ext>
                  </a:extLst>
                </a:gridCol>
                <a:gridCol w="1004358">
                  <a:extLst>
                    <a:ext uri="{9D8B030D-6E8A-4147-A177-3AD203B41FA5}">
                      <a16:colId xmlns:a16="http://schemas.microsoft.com/office/drawing/2014/main" val="1560978956"/>
                    </a:ext>
                  </a:extLst>
                </a:gridCol>
                <a:gridCol w="1476375">
                  <a:extLst>
                    <a:ext uri="{9D8B030D-6E8A-4147-A177-3AD203B41FA5}">
                      <a16:colId xmlns:a16="http://schemas.microsoft.com/office/drawing/2014/main" val="2996378366"/>
                    </a:ext>
                  </a:extLst>
                </a:gridCol>
                <a:gridCol w="971550">
                  <a:extLst>
                    <a:ext uri="{9D8B030D-6E8A-4147-A177-3AD203B41FA5}">
                      <a16:colId xmlns:a16="http://schemas.microsoft.com/office/drawing/2014/main" val="2962037312"/>
                    </a:ext>
                  </a:extLst>
                </a:gridCol>
                <a:gridCol w="1019175">
                  <a:extLst>
                    <a:ext uri="{9D8B030D-6E8A-4147-A177-3AD203B41FA5}">
                      <a16:colId xmlns:a16="http://schemas.microsoft.com/office/drawing/2014/main" val="4093298088"/>
                    </a:ext>
                  </a:extLst>
                </a:gridCol>
                <a:gridCol w="1028700">
                  <a:extLst>
                    <a:ext uri="{9D8B030D-6E8A-4147-A177-3AD203B41FA5}">
                      <a16:colId xmlns:a16="http://schemas.microsoft.com/office/drawing/2014/main" val="3593785727"/>
                    </a:ext>
                  </a:extLst>
                </a:gridCol>
              </a:tblGrid>
              <a:tr h="370840">
                <a:tc>
                  <a:txBody>
                    <a:bodyPr/>
                    <a:lstStyle/>
                    <a:p>
                      <a:pPr algn="ctr"/>
                      <a:r>
                        <a:rPr lang="zh-CN" altLang="en-US" dirty="0" smtClean="0"/>
                        <a:t>模块型号</a:t>
                      </a:r>
                      <a:endParaRPr lang="zh-CN" altLang="en-US" dirty="0"/>
                    </a:p>
                  </a:txBody>
                  <a:tcPr/>
                </a:tc>
                <a:tc>
                  <a:txBody>
                    <a:bodyPr/>
                    <a:lstStyle/>
                    <a:p>
                      <a:pPr algn="ctr"/>
                      <a:r>
                        <a:rPr lang="zh-CN" altLang="en-US" dirty="0" smtClean="0"/>
                        <a:t>数量</a:t>
                      </a:r>
                      <a:endParaRPr lang="zh-CN" altLang="en-US" dirty="0"/>
                    </a:p>
                  </a:txBody>
                  <a:tcPr/>
                </a:tc>
                <a:tc>
                  <a:txBody>
                    <a:bodyPr/>
                    <a:lstStyle/>
                    <a:p>
                      <a:pPr algn="ctr"/>
                      <a:r>
                        <a:rPr lang="zh-CN" altLang="en-US" dirty="0" smtClean="0"/>
                        <a:t>单卡通道数</a:t>
                      </a:r>
                      <a:endParaRPr lang="zh-CN" altLang="en-US" dirty="0"/>
                    </a:p>
                  </a:txBody>
                  <a:tcPr/>
                </a:tc>
                <a:tc>
                  <a:txBody>
                    <a:bodyPr/>
                    <a:lstStyle/>
                    <a:p>
                      <a:pPr algn="ctr"/>
                      <a:r>
                        <a:rPr lang="zh-CN" altLang="en-US" dirty="0" smtClean="0"/>
                        <a:t>单位</a:t>
                      </a:r>
                      <a:endParaRPr lang="zh-CN" altLang="en-US" dirty="0"/>
                    </a:p>
                  </a:txBody>
                  <a:tcPr/>
                </a:tc>
                <a:tc>
                  <a:txBody>
                    <a:bodyPr/>
                    <a:lstStyle/>
                    <a:p>
                      <a:pPr algn="ctr"/>
                      <a:r>
                        <a:rPr lang="zh-CN" altLang="en-US" dirty="0" smtClean="0"/>
                        <a:t>点数</a:t>
                      </a:r>
                      <a:endParaRPr lang="zh-CN" altLang="en-US" dirty="0"/>
                    </a:p>
                  </a:txBody>
                  <a:tcPr/>
                </a:tc>
                <a:tc>
                  <a:txBody>
                    <a:bodyPr/>
                    <a:lstStyle/>
                    <a:p>
                      <a:pPr algn="ctr"/>
                      <a:r>
                        <a:rPr lang="zh-CN" altLang="en-US" dirty="0" smtClean="0"/>
                        <a:t>总点数</a:t>
                      </a:r>
                      <a:endParaRPr lang="zh-CN" altLang="en-US" dirty="0"/>
                    </a:p>
                  </a:txBody>
                  <a:tcPr/>
                </a:tc>
                <a:extLst>
                  <a:ext uri="{0D108BD9-81ED-4DB2-BD59-A6C34878D82A}">
                    <a16:rowId xmlns:a16="http://schemas.microsoft.com/office/drawing/2014/main" val="1142043726"/>
                  </a:ext>
                </a:extLst>
              </a:tr>
              <a:tr h="370840">
                <a:tc>
                  <a:txBody>
                    <a:bodyPr/>
                    <a:lstStyle/>
                    <a:p>
                      <a:pPr algn="ctr"/>
                      <a:r>
                        <a:rPr lang="en-US" altLang="zh-CN" dirty="0" smtClean="0"/>
                        <a:t>SGM101</a:t>
                      </a:r>
                      <a:endParaRPr lang="zh-CN" altLang="en-US" dirty="0"/>
                    </a:p>
                  </a:txBody>
                  <a:tcPr/>
                </a:tc>
                <a:tc>
                  <a:txBody>
                    <a:bodyPr/>
                    <a:lstStyle/>
                    <a:p>
                      <a:pPr algn="ctr"/>
                      <a:r>
                        <a:rPr lang="en-US" altLang="zh-CN" dirty="0" smtClean="0"/>
                        <a:t>1</a:t>
                      </a:r>
                      <a:endParaRPr lang="zh-CN" altLang="en-US" dirty="0"/>
                    </a:p>
                  </a:txBody>
                  <a:tcPr/>
                </a:tc>
                <a:tc>
                  <a:txBody>
                    <a:bodyPr/>
                    <a:lstStyle/>
                    <a:p>
                      <a:pPr algn="ctr"/>
                      <a:r>
                        <a:rPr lang="en-US" altLang="zh-CN" dirty="0" smtClean="0"/>
                        <a:t>-</a:t>
                      </a:r>
                      <a:endParaRPr lang="zh-CN" altLang="en-US" dirty="0"/>
                    </a:p>
                  </a:txBody>
                  <a:tcPr/>
                </a:tc>
                <a:tc>
                  <a:txBody>
                    <a:bodyPr/>
                    <a:lstStyle/>
                    <a:p>
                      <a:pPr algn="ctr"/>
                      <a:r>
                        <a:rPr lang="zh-CN" altLang="en-US" dirty="0" smtClean="0"/>
                        <a:t>个</a:t>
                      </a:r>
                      <a:endParaRPr lang="zh-CN" altLang="en-US" dirty="0"/>
                    </a:p>
                  </a:txBody>
                  <a:tcPr/>
                </a:tc>
                <a:tc>
                  <a:txBody>
                    <a:bodyPr/>
                    <a:lstStyle/>
                    <a:p>
                      <a:pPr algn="ctr"/>
                      <a:r>
                        <a:rPr lang="en-US" altLang="zh-CN" dirty="0" smtClean="0"/>
                        <a:t>-</a:t>
                      </a:r>
                      <a:endParaRPr lang="zh-CN" altLang="en-US" dirty="0"/>
                    </a:p>
                  </a:txBody>
                  <a:tcPr/>
                </a:tc>
                <a:tc rowSpan="8">
                  <a:txBody>
                    <a:bodyPr/>
                    <a:lstStyle/>
                    <a:p>
                      <a:pPr algn="ctr"/>
                      <a:r>
                        <a:rPr lang="en-US" altLang="zh-CN" dirty="0" smtClean="0"/>
                        <a:t>320</a:t>
                      </a:r>
                    </a:p>
                  </a:txBody>
                  <a:tcPr anchor="ctr"/>
                </a:tc>
                <a:extLst>
                  <a:ext uri="{0D108BD9-81ED-4DB2-BD59-A6C34878D82A}">
                    <a16:rowId xmlns:a16="http://schemas.microsoft.com/office/drawing/2014/main" val="2441507222"/>
                  </a:ext>
                </a:extLst>
              </a:tr>
              <a:tr h="370840">
                <a:tc>
                  <a:txBody>
                    <a:bodyPr/>
                    <a:lstStyle/>
                    <a:p>
                      <a:pPr algn="ctr"/>
                      <a:r>
                        <a:rPr lang="en-US" altLang="zh-CN" dirty="0" smtClean="0"/>
                        <a:t>SGM110</a:t>
                      </a:r>
                      <a:endParaRPr lang="zh-CN" altLang="en-US" dirty="0"/>
                    </a:p>
                  </a:txBody>
                  <a:tcPr/>
                </a:tc>
                <a:tc>
                  <a:txBody>
                    <a:bodyPr/>
                    <a:lstStyle/>
                    <a:p>
                      <a:pPr algn="ctr"/>
                      <a:r>
                        <a:rPr lang="en-US" altLang="zh-CN" dirty="0" smtClean="0"/>
                        <a:t>1</a:t>
                      </a:r>
                      <a:endParaRPr lang="zh-CN" altLang="en-US" dirty="0"/>
                    </a:p>
                  </a:txBody>
                  <a:tcPr/>
                </a:tc>
                <a:tc>
                  <a:txBody>
                    <a:bodyPr/>
                    <a:lstStyle/>
                    <a:p>
                      <a:pPr algn="ctr"/>
                      <a:r>
                        <a:rPr lang="en-US" altLang="zh-CN" dirty="0" smtClean="0"/>
                        <a:t>-</a:t>
                      </a:r>
                      <a:endParaRPr lang="zh-CN" altLang="en-US" dirty="0"/>
                    </a:p>
                  </a:txBody>
                  <a:tcPr/>
                </a:tc>
                <a:tc>
                  <a:txBody>
                    <a:bodyPr/>
                    <a:lstStyle/>
                    <a:p>
                      <a:pPr algn="ctr"/>
                      <a:r>
                        <a:rPr lang="zh-CN" altLang="en-US" dirty="0" smtClean="0"/>
                        <a:t>个</a:t>
                      </a:r>
                      <a:endParaRPr lang="zh-CN" altLang="en-US" dirty="0"/>
                    </a:p>
                  </a:txBody>
                  <a:tcPr/>
                </a:tc>
                <a:tc>
                  <a:txBody>
                    <a:bodyPr/>
                    <a:lstStyle/>
                    <a:p>
                      <a:pPr algn="ctr"/>
                      <a:r>
                        <a:rPr lang="en-US" altLang="zh-CN" dirty="0" smtClean="0"/>
                        <a:t>-</a:t>
                      </a:r>
                      <a:endParaRPr lang="zh-CN" altLang="en-US" dirty="0"/>
                    </a:p>
                  </a:txBody>
                  <a:tcPr/>
                </a:tc>
                <a:tc vMerge="1">
                  <a:txBody>
                    <a:bodyPr/>
                    <a:lstStyle/>
                    <a:p>
                      <a:pPr algn="ctr"/>
                      <a:endParaRPr lang="zh-CN" altLang="en-US" dirty="0"/>
                    </a:p>
                  </a:txBody>
                  <a:tcPr/>
                </a:tc>
                <a:extLst>
                  <a:ext uri="{0D108BD9-81ED-4DB2-BD59-A6C34878D82A}">
                    <a16:rowId xmlns:a16="http://schemas.microsoft.com/office/drawing/2014/main" val="2912155471"/>
                  </a:ext>
                </a:extLst>
              </a:tr>
              <a:tr h="370840">
                <a:tc>
                  <a:txBody>
                    <a:bodyPr/>
                    <a:lstStyle/>
                    <a:p>
                      <a:pPr algn="ctr"/>
                      <a:r>
                        <a:rPr lang="en-US" altLang="zh-CN" dirty="0" smtClean="0"/>
                        <a:t>SGM201</a:t>
                      </a:r>
                      <a:endParaRPr lang="zh-CN" altLang="en-US" dirty="0"/>
                    </a:p>
                  </a:txBody>
                  <a:tcPr/>
                </a:tc>
                <a:tc>
                  <a:txBody>
                    <a:bodyPr/>
                    <a:lstStyle/>
                    <a:p>
                      <a:pPr algn="ctr"/>
                      <a:r>
                        <a:rPr lang="en-US" altLang="zh-CN" dirty="0" smtClean="0"/>
                        <a:t>3</a:t>
                      </a:r>
                      <a:endParaRPr lang="zh-CN" altLang="en-US" dirty="0"/>
                    </a:p>
                  </a:txBody>
                  <a:tcPr/>
                </a:tc>
                <a:tc>
                  <a:txBody>
                    <a:bodyPr/>
                    <a:lstStyle/>
                    <a:p>
                      <a:pPr algn="ctr"/>
                      <a:r>
                        <a:rPr lang="en-US" altLang="zh-CN" dirty="0" smtClean="0"/>
                        <a:t>-</a:t>
                      </a:r>
                      <a:endParaRPr lang="zh-CN" altLang="en-US" dirty="0"/>
                    </a:p>
                  </a:txBody>
                  <a:tcPr/>
                </a:tc>
                <a:tc>
                  <a:txBody>
                    <a:bodyPr/>
                    <a:lstStyle/>
                    <a:p>
                      <a:pPr algn="ctr"/>
                      <a:r>
                        <a:rPr lang="zh-CN" altLang="en-US" dirty="0" smtClean="0"/>
                        <a:t>块</a:t>
                      </a:r>
                      <a:endParaRPr lang="zh-CN" altLang="en-US" dirty="0"/>
                    </a:p>
                  </a:txBody>
                  <a:tcPr/>
                </a:tc>
                <a:tc>
                  <a:txBody>
                    <a:bodyPr/>
                    <a:lstStyle/>
                    <a:p>
                      <a:pPr algn="ctr"/>
                      <a:r>
                        <a:rPr lang="en-US" altLang="zh-CN" dirty="0" smtClean="0"/>
                        <a:t>-</a:t>
                      </a:r>
                      <a:endParaRPr lang="zh-CN" altLang="en-US" dirty="0"/>
                    </a:p>
                  </a:txBody>
                  <a:tcPr/>
                </a:tc>
                <a:tc vMerge="1">
                  <a:txBody>
                    <a:bodyPr/>
                    <a:lstStyle/>
                    <a:p>
                      <a:pPr algn="ctr"/>
                      <a:endParaRPr lang="zh-CN" altLang="en-US" dirty="0"/>
                    </a:p>
                  </a:txBody>
                  <a:tcPr/>
                </a:tc>
                <a:extLst>
                  <a:ext uri="{0D108BD9-81ED-4DB2-BD59-A6C34878D82A}">
                    <a16:rowId xmlns:a16="http://schemas.microsoft.com/office/drawing/2014/main" val="562888936"/>
                  </a:ext>
                </a:extLst>
              </a:tr>
              <a:tr h="370840">
                <a:tc>
                  <a:txBody>
                    <a:bodyPr/>
                    <a:lstStyle/>
                    <a:p>
                      <a:pPr algn="ctr"/>
                      <a:r>
                        <a:rPr lang="en-US" altLang="zh-CN" dirty="0" smtClean="0"/>
                        <a:t>SGM210</a:t>
                      </a:r>
                      <a:endParaRPr lang="zh-CN" altLang="en-US" dirty="0"/>
                    </a:p>
                  </a:txBody>
                  <a:tcPr/>
                </a:tc>
                <a:tc>
                  <a:txBody>
                    <a:bodyPr/>
                    <a:lstStyle/>
                    <a:p>
                      <a:pPr algn="ctr"/>
                      <a:r>
                        <a:rPr lang="en-US" altLang="zh-CN" dirty="0" smtClean="0"/>
                        <a:t>2</a:t>
                      </a:r>
                      <a:endParaRPr lang="zh-CN" altLang="en-US" dirty="0"/>
                    </a:p>
                  </a:txBody>
                  <a:tcPr/>
                </a:tc>
                <a:tc>
                  <a:txBody>
                    <a:bodyPr/>
                    <a:lstStyle/>
                    <a:p>
                      <a:pPr algn="ctr"/>
                      <a:r>
                        <a:rPr lang="en-US" altLang="zh-CN" dirty="0" smtClean="0"/>
                        <a:t>-</a:t>
                      </a:r>
                      <a:endParaRPr lang="zh-CN" altLang="en-US" dirty="0"/>
                    </a:p>
                  </a:txBody>
                  <a:tcPr/>
                </a:tc>
                <a:tc>
                  <a:txBody>
                    <a:bodyPr/>
                    <a:lstStyle/>
                    <a:p>
                      <a:pPr algn="ctr"/>
                      <a:r>
                        <a:rPr lang="zh-CN" altLang="en-US" dirty="0" smtClean="0"/>
                        <a:t>块</a:t>
                      </a:r>
                      <a:endParaRPr lang="zh-CN" altLang="en-US" dirty="0"/>
                    </a:p>
                  </a:txBody>
                  <a:tcPr/>
                </a:tc>
                <a:tc>
                  <a:txBody>
                    <a:bodyPr/>
                    <a:lstStyle/>
                    <a:p>
                      <a:pPr algn="ctr"/>
                      <a:r>
                        <a:rPr lang="en-US" altLang="zh-CN" dirty="0" smtClean="0"/>
                        <a:t>-</a:t>
                      </a:r>
                      <a:endParaRPr lang="zh-CN" altLang="en-US" dirty="0"/>
                    </a:p>
                  </a:txBody>
                  <a:tcPr/>
                </a:tc>
                <a:tc vMerge="1">
                  <a:txBody>
                    <a:bodyPr/>
                    <a:lstStyle/>
                    <a:p>
                      <a:pPr algn="ctr"/>
                      <a:endParaRPr lang="zh-CN" altLang="en-US" dirty="0"/>
                    </a:p>
                  </a:txBody>
                  <a:tcPr/>
                </a:tc>
                <a:extLst>
                  <a:ext uri="{0D108BD9-81ED-4DB2-BD59-A6C34878D82A}">
                    <a16:rowId xmlns:a16="http://schemas.microsoft.com/office/drawing/2014/main" val="3631333119"/>
                  </a:ext>
                </a:extLst>
              </a:tr>
              <a:tr h="0">
                <a:tc>
                  <a:txBody>
                    <a:bodyPr/>
                    <a:lstStyle/>
                    <a:p>
                      <a:pPr algn="ctr"/>
                      <a:r>
                        <a:rPr lang="en-US" altLang="zh-CN" dirty="0" smtClean="0"/>
                        <a:t>SGM230</a:t>
                      </a:r>
                      <a:endParaRPr lang="zh-CN" altLang="en-US" dirty="0"/>
                    </a:p>
                  </a:txBody>
                  <a:tcPr/>
                </a:tc>
                <a:tc>
                  <a:txBody>
                    <a:bodyPr/>
                    <a:lstStyle/>
                    <a:p>
                      <a:pPr algn="ctr"/>
                      <a:r>
                        <a:rPr lang="en-US" altLang="zh-CN" dirty="0" smtClean="0"/>
                        <a:t>0</a:t>
                      </a:r>
                      <a:endParaRPr lang="zh-CN" altLang="en-US" dirty="0"/>
                    </a:p>
                  </a:txBody>
                  <a:tcPr/>
                </a:tc>
                <a:tc>
                  <a:txBody>
                    <a:bodyPr/>
                    <a:lstStyle/>
                    <a:p>
                      <a:pPr algn="ctr"/>
                      <a:r>
                        <a:rPr lang="en-US" altLang="zh-CN" dirty="0" smtClean="0"/>
                        <a:t>-</a:t>
                      </a:r>
                      <a:endParaRPr lang="zh-CN" altLang="en-US" dirty="0"/>
                    </a:p>
                  </a:txBody>
                  <a:tcPr/>
                </a:tc>
                <a:tc>
                  <a:txBody>
                    <a:bodyPr/>
                    <a:lstStyle/>
                    <a:p>
                      <a:pPr algn="ctr"/>
                      <a:r>
                        <a:rPr lang="zh-CN" altLang="en-US" dirty="0" smtClean="0"/>
                        <a:t>块</a:t>
                      </a:r>
                      <a:endParaRPr lang="zh-CN" altLang="en-US" dirty="0"/>
                    </a:p>
                  </a:txBody>
                  <a:tcPr/>
                </a:tc>
                <a:tc>
                  <a:txBody>
                    <a:bodyPr/>
                    <a:lstStyle/>
                    <a:p>
                      <a:pPr algn="ctr"/>
                      <a:r>
                        <a:rPr lang="en-US" altLang="zh-CN" dirty="0" smtClean="0"/>
                        <a:t>-</a:t>
                      </a:r>
                      <a:endParaRPr lang="zh-CN" altLang="en-US" dirty="0"/>
                    </a:p>
                  </a:txBody>
                  <a:tcPr/>
                </a:tc>
                <a:tc vMerge="1">
                  <a:txBody>
                    <a:bodyPr/>
                    <a:lstStyle/>
                    <a:p>
                      <a:pPr algn="ctr"/>
                      <a:endParaRPr lang="zh-CN" altLang="en-US" dirty="0"/>
                    </a:p>
                  </a:txBody>
                  <a:tcPr/>
                </a:tc>
                <a:extLst>
                  <a:ext uri="{0D108BD9-81ED-4DB2-BD59-A6C34878D82A}">
                    <a16:rowId xmlns:a16="http://schemas.microsoft.com/office/drawing/2014/main" val="2701193885"/>
                  </a:ext>
                </a:extLst>
              </a:tr>
              <a:tr h="303953">
                <a:tc>
                  <a:txBody>
                    <a:bodyPr/>
                    <a:lstStyle/>
                    <a:p>
                      <a:pPr algn="ctr"/>
                      <a:r>
                        <a:rPr lang="en-US" altLang="zh-CN" dirty="0" smtClean="0"/>
                        <a:t>SGM410</a:t>
                      </a:r>
                      <a:endParaRPr lang="zh-CN" altLang="en-US" dirty="0"/>
                    </a:p>
                  </a:txBody>
                  <a:tcPr/>
                </a:tc>
                <a:tc>
                  <a:txBody>
                    <a:bodyPr/>
                    <a:lstStyle/>
                    <a:p>
                      <a:pPr algn="ctr"/>
                      <a:r>
                        <a:rPr lang="en-US" altLang="zh-CN" dirty="0" smtClean="0"/>
                        <a:t>0</a:t>
                      </a:r>
                      <a:endParaRPr lang="zh-CN" altLang="en-US" dirty="0"/>
                    </a:p>
                  </a:txBody>
                  <a:tcPr/>
                </a:tc>
                <a:tc>
                  <a:txBody>
                    <a:bodyPr/>
                    <a:lstStyle/>
                    <a:p>
                      <a:pPr algn="ctr"/>
                      <a:r>
                        <a:rPr lang="en-US" altLang="zh-CN" dirty="0" smtClean="0"/>
                        <a:t>16</a:t>
                      </a:r>
                      <a:endParaRPr lang="zh-CN" altLang="en-US" dirty="0"/>
                    </a:p>
                  </a:txBody>
                  <a:tcPr/>
                </a:tc>
                <a:tc>
                  <a:txBody>
                    <a:bodyPr/>
                    <a:lstStyle/>
                    <a:p>
                      <a:pPr algn="ctr"/>
                      <a:r>
                        <a:rPr lang="zh-CN" altLang="en-US" dirty="0" smtClean="0"/>
                        <a:t>块</a:t>
                      </a:r>
                      <a:endParaRPr lang="zh-CN" altLang="en-US" dirty="0"/>
                    </a:p>
                  </a:txBody>
                  <a:tcPr/>
                </a:tc>
                <a:tc>
                  <a:txBody>
                    <a:bodyPr/>
                    <a:lstStyle/>
                    <a:p>
                      <a:pPr algn="ctr"/>
                      <a:r>
                        <a:rPr lang="en-US" altLang="zh-CN" dirty="0" smtClean="0"/>
                        <a:t>0</a:t>
                      </a:r>
                      <a:endParaRPr lang="zh-CN" altLang="en-US" dirty="0"/>
                    </a:p>
                  </a:txBody>
                  <a:tcPr/>
                </a:tc>
                <a:tc vMerge="1">
                  <a:txBody>
                    <a:bodyPr/>
                    <a:lstStyle/>
                    <a:p>
                      <a:pPr algn="ctr"/>
                      <a:endParaRPr lang="zh-CN" altLang="en-US" dirty="0"/>
                    </a:p>
                  </a:txBody>
                  <a:tcPr/>
                </a:tc>
                <a:extLst>
                  <a:ext uri="{0D108BD9-81ED-4DB2-BD59-A6C34878D82A}">
                    <a16:rowId xmlns:a16="http://schemas.microsoft.com/office/drawing/2014/main" val="1959321205"/>
                  </a:ext>
                </a:extLst>
              </a:tr>
              <a:tr h="242147">
                <a:tc>
                  <a:txBody>
                    <a:bodyPr/>
                    <a:lstStyle/>
                    <a:p>
                      <a:pPr algn="ctr"/>
                      <a:r>
                        <a:rPr lang="en-US" altLang="zh-CN" dirty="0" smtClean="0"/>
                        <a:t>SGM610</a:t>
                      </a:r>
                      <a:endParaRPr lang="zh-CN" altLang="en-US" dirty="0"/>
                    </a:p>
                  </a:txBody>
                  <a:tcPr/>
                </a:tc>
                <a:tc>
                  <a:txBody>
                    <a:bodyPr/>
                    <a:lstStyle/>
                    <a:p>
                      <a:pPr algn="ctr"/>
                      <a:r>
                        <a:rPr lang="en-US" altLang="zh-CN" dirty="0" smtClean="0"/>
                        <a:t>10</a:t>
                      </a:r>
                      <a:endParaRPr lang="zh-CN" altLang="en-US" dirty="0"/>
                    </a:p>
                  </a:txBody>
                  <a:tcPr/>
                </a:tc>
                <a:tc>
                  <a:txBody>
                    <a:bodyPr/>
                    <a:lstStyle/>
                    <a:p>
                      <a:pPr algn="ctr"/>
                      <a:r>
                        <a:rPr lang="en-US" altLang="zh-CN" dirty="0" smtClean="0"/>
                        <a:t>32</a:t>
                      </a:r>
                      <a:endParaRPr lang="zh-CN" altLang="en-US" dirty="0"/>
                    </a:p>
                  </a:txBody>
                  <a:tcPr/>
                </a:tc>
                <a:tc>
                  <a:txBody>
                    <a:bodyPr/>
                    <a:lstStyle/>
                    <a:p>
                      <a:pPr algn="ctr"/>
                      <a:r>
                        <a:rPr lang="zh-CN" altLang="en-US" dirty="0" smtClean="0"/>
                        <a:t>块</a:t>
                      </a:r>
                      <a:endParaRPr lang="zh-CN" altLang="en-US" dirty="0"/>
                    </a:p>
                  </a:txBody>
                  <a:tcPr/>
                </a:tc>
                <a:tc>
                  <a:txBody>
                    <a:bodyPr/>
                    <a:lstStyle/>
                    <a:p>
                      <a:pPr algn="ctr"/>
                      <a:r>
                        <a:rPr lang="en-US" altLang="zh-CN" dirty="0" smtClean="0"/>
                        <a:t>160</a:t>
                      </a:r>
                      <a:endParaRPr lang="zh-CN" altLang="en-US" dirty="0"/>
                    </a:p>
                  </a:txBody>
                  <a:tcPr/>
                </a:tc>
                <a:tc vMerge="1">
                  <a:txBody>
                    <a:bodyPr/>
                    <a:lstStyle/>
                    <a:p>
                      <a:pPr algn="ctr"/>
                      <a:endParaRPr lang="zh-CN" altLang="en-US" dirty="0"/>
                    </a:p>
                  </a:txBody>
                  <a:tcPr/>
                </a:tc>
                <a:extLst>
                  <a:ext uri="{0D108BD9-81ED-4DB2-BD59-A6C34878D82A}">
                    <a16:rowId xmlns:a16="http://schemas.microsoft.com/office/drawing/2014/main" val="2008673078"/>
                  </a:ext>
                </a:extLst>
              </a:tr>
              <a:tr h="298873">
                <a:tc>
                  <a:txBody>
                    <a:bodyPr/>
                    <a:lstStyle/>
                    <a:p>
                      <a:pPr algn="ctr"/>
                      <a:r>
                        <a:rPr lang="en-US" altLang="zh-CN" dirty="0" smtClean="0"/>
                        <a:t>SGM710</a:t>
                      </a:r>
                      <a:endParaRPr lang="zh-CN" altLang="en-US" dirty="0"/>
                    </a:p>
                  </a:txBody>
                  <a:tcPr/>
                </a:tc>
                <a:tc>
                  <a:txBody>
                    <a:bodyPr/>
                    <a:lstStyle/>
                    <a:p>
                      <a:pPr algn="ctr"/>
                      <a:r>
                        <a:rPr lang="en-US" altLang="zh-CN" dirty="0" smtClean="0"/>
                        <a:t>10</a:t>
                      </a:r>
                      <a:endParaRPr lang="zh-CN" altLang="en-US" dirty="0"/>
                    </a:p>
                  </a:txBody>
                  <a:tcPr/>
                </a:tc>
                <a:tc>
                  <a:txBody>
                    <a:bodyPr/>
                    <a:lstStyle/>
                    <a:p>
                      <a:pPr algn="ctr"/>
                      <a:r>
                        <a:rPr lang="en-US" altLang="zh-CN" dirty="0" smtClean="0"/>
                        <a:t>32</a:t>
                      </a:r>
                      <a:endParaRPr lang="zh-CN" altLang="en-US" dirty="0"/>
                    </a:p>
                  </a:txBody>
                  <a:tcPr/>
                </a:tc>
                <a:tc>
                  <a:txBody>
                    <a:bodyPr/>
                    <a:lstStyle/>
                    <a:p>
                      <a:pPr algn="ctr"/>
                      <a:r>
                        <a:rPr lang="zh-CN" altLang="en-US" dirty="0" smtClean="0"/>
                        <a:t>块</a:t>
                      </a:r>
                      <a:endParaRPr lang="zh-CN" altLang="en-US" dirty="0"/>
                    </a:p>
                  </a:txBody>
                  <a:tcPr/>
                </a:tc>
                <a:tc>
                  <a:txBody>
                    <a:bodyPr/>
                    <a:lstStyle/>
                    <a:p>
                      <a:pPr algn="ctr"/>
                      <a:r>
                        <a:rPr lang="en-US" altLang="zh-CN" dirty="0" smtClean="0"/>
                        <a:t>160</a:t>
                      </a:r>
                      <a:endParaRPr lang="zh-CN" altLang="en-US" dirty="0"/>
                    </a:p>
                  </a:txBody>
                  <a:tcPr/>
                </a:tc>
                <a:tc vMerge="1">
                  <a:txBody>
                    <a:bodyPr/>
                    <a:lstStyle/>
                    <a:p>
                      <a:pPr algn="ctr"/>
                      <a:endParaRPr lang="zh-CN" altLang="en-US" dirty="0"/>
                    </a:p>
                  </a:txBody>
                  <a:tcPr/>
                </a:tc>
                <a:extLst>
                  <a:ext uri="{0D108BD9-81ED-4DB2-BD59-A6C34878D82A}">
                    <a16:rowId xmlns:a16="http://schemas.microsoft.com/office/drawing/2014/main" val="656055708"/>
                  </a:ext>
                </a:extLst>
              </a:tr>
            </a:tbl>
          </a:graphicData>
        </a:graphic>
      </p:graphicFrame>
    </p:spTree>
    <p:extLst>
      <p:ext uri="{BB962C8B-B14F-4D97-AF65-F5344CB8AC3E}">
        <p14:creationId xmlns:p14="http://schemas.microsoft.com/office/powerpoint/2010/main" val="43448535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en-US" altLang="zh-CN" kern="0" dirty="0" smtClean="0"/>
              <a:t>4.3 </a:t>
            </a:r>
            <a:r>
              <a:rPr lang="en-US" altLang="zh-CN" dirty="0" err="1">
                <a:latin typeface="Microsoft Sans Serif" pitchFamily="34" charset="0"/>
                <a:cs typeface="Microsoft Sans Serif" pitchFamily="34" charset="0"/>
              </a:rPr>
              <a:t>HiaGuard</a:t>
            </a:r>
            <a:r>
              <a:rPr lang="zh-CN" altLang="en-US" dirty="0" smtClean="0">
                <a:latin typeface="Microsoft Sans Serif" pitchFamily="34" charset="0"/>
                <a:cs typeface="Microsoft Sans Serif" pitchFamily="34" charset="0"/>
              </a:rPr>
              <a:t>系统</a:t>
            </a:r>
            <a:r>
              <a:rPr lang="en-US" altLang="zh-CN" dirty="0" smtClean="0">
                <a:latin typeface="Microsoft Sans Serif" pitchFamily="34" charset="0"/>
                <a:cs typeface="Microsoft Sans Serif" pitchFamily="34" charset="0"/>
              </a:rPr>
              <a:t>FGS</a:t>
            </a:r>
            <a:r>
              <a:rPr lang="zh-CN" altLang="en-US" dirty="0" smtClean="0">
                <a:latin typeface="Microsoft Sans Serif" pitchFamily="34" charset="0"/>
                <a:cs typeface="Microsoft Sans Serif" pitchFamily="34" charset="0"/>
              </a:rPr>
              <a:t>应用介绍</a:t>
            </a:r>
            <a:endParaRPr lang="zh-CN" altLang="en-US" b="1" kern="0" dirty="0">
              <a:solidFill>
                <a:srgbClr val="000000">
                  <a:lumMod val="75000"/>
                  <a:lumOff val="25000"/>
                </a:srgbClr>
              </a:solidFill>
              <a:latin typeface="思源黑体 CN Bold" panose="020B0800000000000000" pitchFamily="34" charset="-122"/>
              <a:ea typeface="思源黑体 CN Bold" panose="020B0800000000000000" pitchFamily="34" charset="-122"/>
              <a:cs typeface="经典综艺体简" panose="02010609000101010101" pitchFamily="49" charset="-122"/>
            </a:endParaRPr>
          </a:p>
        </p:txBody>
      </p:sp>
      <p:sp>
        <p:nvSpPr>
          <p:cNvPr id="3" name="矩形 2"/>
          <p:cNvSpPr/>
          <p:nvPr/>
        </p:nvSpPr>
        <p:spPr>
          <a:xfrm>
            <a:off x="247015" y="927876"/>
            <a:ext cx="11219180" cy="553998"/>
          </a:xfrm>
          <a:prstGeom prst="rect">
            <a:avLst/>
          </a:prstGeom>
        </p:spPr>
        <p:txBody>
          <a:bodyPr wrap="square">
            <a:spAutoFit/>
          </a:bodyPr>
          <a:lstStyle/>
          <a:p>
            <a:pPr marL="800100" lvl="1" indent="-342900">
              <a:lnSpc>
                <a:spcPct val="150000"/>
              </a:lnSpc>
              <a:spcBef>
                <a:spcPct val="20000"/>
              </a:spcBef>
              <a:spcAft>
                <a:spcPct val="20000"/>
              </a:spcAft>
              <a:buClr>
                <a:srgbClr val="115FA8"/>
              </a:buClr>
              <a:buSzPct val="60000"/>
              <a:buFont typeface="Wingdings" panose="05000000000000000000" pitchFamily="2" charset="2"/>
              <a:buChar char="l"/>
              <a:defRPr/>
            </a:pPr>
            <a:r>
              <a:rPr lang="en-US" altLang="zh-CN" sz="2000" dirty="0" err="1" smtClean="0">
                <a:solidFill>
                  <a:srgbClr val="115FA8"/>
                </a:solidFill>
                <a:latin typeface="思源黑体 CN Regular" panose="020B0500000000000000" pitchFamily="34" charset="-122"/>
                <a:ea typeface="思源黑体 CN Regular" panose="020B0500000000000000" pitchFamily="34" charset="-122"/>
              </a:rPr>
              <a:t>HiaGuard</a:t>
            </a:r>
            <a:r>
              <a:rPr lang="zh-CN" altLang="en-US" sz="2000" dirty="0" smtClean="0">
                <a:solidFill>
                  <a:srgbClr val="115FA8"/>
                </a:solidFill>
                <a:latin typeface="思源黑体 CN Regular" panose="020B0500000000000000" pitchFamily="34" charset="-122"/>
                <a:ea typeface="思源黑体 CN Regular" panose="020B0500000000000000" pitchFamily="34" charset="-122"/>
              </a:rPr>
              <a:t>系统</a:t>
            </a:r>
            <a:r>
              <a:rPr lang="en-US" altLang="zh-CN" sz="2000" dirty="0" smtClean="0">
                <a:solidFill>
                  <a:srgbClr val="115FA8"/>
                </a:solidFill>
                <a:latin typeface="思源黑体 CN Regular" panose="020B0500000000000000" pitchFamily="34" charset="-122"/>
                <a:ea typeface="思源黑体 CN Regular" panose="020B0500000000000000" pitchFamily="34" charset="-122"/>
              </a:rPr>
              <a:t>F&amp;GS</a:t>
            </a:r>
            <a:r>
              <a:rPr lang="zh-CN" altLang="en-US" sz="2000" dirty="0" smtClean="0">
                <a:solidFill>
                  <a:srgbClr val="115FA8"/>
                </a:solidFill>
                <a:latin typeface="思源黑体 CN Regular" panose="020B0500000000000000" pitchFamily="34" charset="-122"/>
                <a:ea typeface="思源黑体 CN Regular" panose="020B0500000000000000" pitchFamily="34" charset="-122"/>
              </a:rPr>
              <a:t>系统配置说明</a:t>
            </a:r>
            <a:endParaRPr lang="en-US" altLang="zh-CN" sz="2000" dirty="0" smtClean="0">
              <a:solidFill>
                <a:srgbClr val="115FA8"/>
              </a:solidFill>
              <a:latin typeface="思源黑体 CN Regular" panose="020B0500000000000000" pitchFamily="34" charset="-122"/>
              <a:ea typeface="思源黑体 CN Regular" panose="020B0500000000000000" pitchFamily="34" charset="-122"/>
            </a:endParaRPr>
          </a:p>
        </p:txBody>
      </p:sp>
      <p:graphicFrame>
        <p:nvGraphicFramePr>
          <p:cNvPr id="4" name="表格 3"/>
          <p:cNvGraphicFramePr>
            <a:graphicFrameLocks noGrp="1"/>
          </p:cNvGraphicFramePr>
          <p:nvPr>
            <p:extLst>
              <p:ext uri="{D42A27DB-BD31-4B8C-83A1-F6EECF244321}">
                <p14:modId xmlns:p14="http://schemas.microsoft.com/office/powerpoint/2010/main" val="3661348802"/>
              </p:ext>
            </p:extLst>
          </p:nvPr>
        </p:nvGraphicFramePr>
        <p:xfrm>
          <a:off x="1203325" y="1484073"/>
          <a:ext cx="6854825" cy="331724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2529800395"/>
                    </a:ext>
                  </a:extLst>
                </a:gridCol>
                <a:gridCol w="1004358">
                  <a:extLst>
                    <a:ext uri="{9D8B030D-6E8A-4147-A177-3AD203B41FA5}">
                      <a16:colId xmlns:a16="http://schemas.microsoft.com/office/drawing/2014/main" val="1560978956"/>
                    </a:ext>
                  </a:extLst>
                </a:gridCol>
                <a:gridCol w="1476375">
                  <a:extLst>
                    <a:ext uri="{9D8B030D-6E8A-4147-A177-3AD203B41FA5}">
                      <a16:colId xmlns:a16="http://schemas.microsoft.com/office/drawing/2014/main" val="2996378366"/>
                    </a:ext>
                  </a:extLst>
                </a:gridCol>
                <a:gridCol w="971550">
                  <a:extLst>
                    <a:ext uri="{9D8B030D-6E8A-4147-A177-3AD203B41FA5}">
                      <a16:colId xmlns:a16="http://schemas.microsoft.com/office/drawing/2014/main" val="2962037312"/>
                    </a:ext>
                  </a:extLst>
                </a:gridCol>
                <a:gridCol w="1019175">
                  <a:extLst>
                    <a:ext uri="{9D8B030D-6E8A-4147-A177-3AD203B41FA5}">
                      <a16:colId xmlns:a16="http://schemas.microsoft.com/office/drawing/2014/main" val="4093298088"/>
                    </a:ext>
                  </a:extLst>
                </a:gridCol>
                <a:gridCol w="1028700">
                  <a:extLst>
                    <a:ext uri="{9D8B030D-6E8A-4147-A177-3AD203B41FA5}">
                      <a16:colId xmlns:a16="http://schemas.microsoft.com/office/drawing/2014/main" val="3593785727"/>
                    </a:ext>
                  </a:extLst>
                </a:gridCol>
              </a:tblGrid>
              <a:tr h="370840">
                <a:tc>
                  <a:txBody>
                    <a:bodyPr/>
                    <a:lstStyle/>
                    <a:p>
                      <a:pPr algn="ctr"/>
                      <a:r>
                        <a:rPr lang="zh-CN" altLang="en-US" dirty="0" smtClean="0"/>
                        <a:t>模块型号</a:t>
                      </a:r>
                      <a:endParaRPr lang="zh-CN" altLang="en-US" dirty="0"/>
                    </a:p>
                  </a:txBody>
                  <a:tcPr/>
                </a:tc>
                <a:tc>
                  <a:txBody>
                    <a:bodyPr/>
                    <a:lstStyle/>
                    <a:p>
                      <a:pPr algn="ctr"/>
                      <a:r>
                        <a:rPr lang="zh-CN" altLang="en-US" dirty="0" smtClean="0"/>
                        <a:t>数量</a:t>
                      </a:r>
                      <a:endParaRPr lang="zh-CN" altLang="en-US" dirty="0"/>
                    </a:p>
                  </a:txBody>
                  <a:tcPr/>
                </a:tc>
                <a:tc>
                  <a:txBody>
                    <a:bodyPr/>
                    <a:lstStyle/>
                    <a:p>
                      <a:pPr algn="ctr"/>
                      <a:r>
                        <a:rPr lang="zh-CN" altLang="en-US" dirty="0" smtClean="0"/>
                        <a:t>单卡通道数</a:t>
                      </a:r>
                      <a:endParaRPr lang="zh-CN" altLang="en-US" dirty="0"/>
                    </a:p>
                  </a:txBody>
                  <a:tcPr/>
                </a:tc>
                <a:tc>
                  <a:txBody>
                    <a:bodyPr/>
                    <a:lstStyle/>
                    <a:p>
                      <a:pPr algn="ctr"/>
                      <a:r>
                        <a:rPr lang="zh-CN" altLang="en-US" dirty="0" smtClean="0"/>
                        <a:t>单位</a:t>
                      </a:r>
                      <a:endParaRPr lang="zh-CN" altLang="en-US" dirty="0"/>
                    </a:p>
                  </a:txBody>
                  <a:tcPr/>
                </a:tc>
                <a:tc>
                  <a:txBody>
                    <a:bodyPr/>
                    <a:lstStyle/>
                    <a:p>
                      <a:pPr algn="ctr"/>
                      <a:r>
                        <a:rPr lang="zh-CN" altLang="en-US" dirty="0" smtClean="0"/>
                        <a:t>点数</a:t>
                      </a:r>
                      <a:endParaRPr lang="zh-CN" altLang="en-US" dirty="0"/>
                    </a:p>
                  </a:txBody>
                  <a:tcPr/>
                </a:tc>
                <a:tc>
                  <a:txBody>
                    <a:bodyPr/>
                    <a:lstStyle/>
                    <a:p>
                      <a:pPr algn="ctr"/>
                      <a:r>
                        <a:rPr lang="zh-CN" altLang="en-US" dirty="0" smtClean="0"/>
                        <a:t>总点数</a:t>
                      </a:r>
                      <a:endParaRPr lang="zh-CN" altLang="en-US" dirty="0"/>
                    </a:p>
                  </a:txBody>
                  <a:tcPr/>
                </a:tc>
                <a:extLst>
                  <a:ext uri="{0D108BD9-81ED-4DB2-BD59-A6C34878D82A}">
                    <a16:rowId xmlns:a16="http://schemas.microsoft.com/office/drawing/2014/main" val="1142043726"/>
                  </a:ext>
                </a:extLst>
              </a:tr>
              <a:tr h="370840">
                <a:tc>
                  <a:txBody>
                    <a:bodyPr/>
                    <a:lstStyle/>
                    <a:p>
                      <a:pPr algn="ctr"/>
                      <a:r>
                        <a:rPr lang="en-US" altLang="zh-CN" dirty="0" smtClean="0"/>
                        <a:t>SGM101</a:t>
                      </a:r>
                      <a:endParaRPr lang="zh-CN" altLang="en-US" dirty="0"/>
                    </a:p>
                  </a:txBody>
                  <a:tcPr/>
                </a:tc>
                <a:tc>
                  <a:txBody>
                    <a:bodyPr/>
                    <a:lstStyle/>
                    <a:p>
                      <a:pPr algn="ctr"/>
                      <a:r>
                        <a:rPr lang="en-US" altLang="zh-CN" dirty="0" smtClean="0"/>
                        <a:t>1</a:t>
                      </a:r>
                      <a:endParaRPr lang="zh-CN" altLang="en-US" dirty="0"/>
                    </a:p>
                  </a:txBody>
                  <a:tcPr/>
                </a:tc>
                <a:tc>
                  <a:txBody>
                    <a:bodyPr/>
                    <a:lstStyle/>
                    <a:p>
                      <a:pPr algn="ctr"/>
                      <a:r>
                        <a:rPr lang="en-US" altLang="zh-CN" dirty="0" smtClean="0"/>
                        <a:t>-</a:t>
                      </a:r>
                      <a:endParaRPr lang="zh-CN" altLang="en-US" dirty="0"/>
                    </a:p>
                  </a:txBody>
                  <a:tcPr/>
                </a:tc>
                <a:tc>
                  <a:txBody>
                    <a:bodyPr/>
                    <a:lstStyle/>
                    <a:p>
                      <a:pPr algn="ctr"/>
                      <a:r>
                        <a:rPr lang="zh-CN" altLang="en-US" dirty="0" smtClean="0"/>
                        <a:t>个</a:t>
                      </a:r>
                      <a:endParaRPr lang="zh-CN" altLang="en-US" dirty="0"/>
                    </a:p>
                  </a:txBody>
                  <a:tcPr/>
                </a:tc>
                <a:tc>
                  <a:txBody>
                    <a:bodyPr/>
                    <a:lstStyle/>
                    <a:p>
                      <a:pPr algn="ctr"/>
                      <a:r>
                        <a:rPr lang="en-US" altLang="zh-CN" dirty="0" smtClean="0"/>
                        <a:t>-</a:t>
                      </a:r>
                      <a:endParaRPr lang="zh-CN" altLang="en-US" dirty="0"/>
                    </a:p>
                  </a:txBody>
                  <a:tcPr/>
                </a:tc>
                <a:tc rowSpan="8">
                  <a:txBody>
                    <a:bodyPr/>
                    <a:lstStyle/>
                    <a:p>
                      <a:pPr algn="ctr"/>
                      <a:r>
                        <a:rPr lang="en-US" altLang="zh-CN" dirty="0" smtClean="0"/>
                        <a:t>480</a:t>
                      </a:r>
                    </a:p>
                  </a:txBody>
                  <a:tcPr anchor="ctr"/>
                </a:tc>
                <a:extLst>
                  <a:ext uri="{0D108BD9-81ED-4DB2-BD59-A6C34878D82A}">
                    <a16:rowId xmlns:a16="http://schemas.microsoft.com/office/drawing/2014/main" val="2441507222"/>
                  </a:ext>
                </a:extLst>
              </a:tr>
              <a:tr h="370840">
                <a:tc>
                  <a:txBody>
                    <a:bodyPr/>
                    <a:lstStyle/>
                    <a:p>
                      <a:pPr algn="ctr"/>
                      <a:r>
                        <a:rPr lang="en-US" altLang="zh-CN" dirty="0" smtClean="0"/>
                        <a:t>SGM110</a:t>
                      </a:r>
                      <a:endParaRPr lang="zh-CN" altLang="en-US" dirty="0"/>
                    </a:p>
                  </a:txBody>
                  <a:tcPr/>
                </a:tc>
                <a:tc>
                  <a:txBody>
                    <a:bodyPr/>
                    <a:lstStyle/>
                    <a:p>
                      <a:pPr algn="ctr"/>
                      <a:r>
                        <a:rPr lang="en-US" altLang="zh-CN" dirty="0" smtClean="0"/>
                        <a:t>2</a:t>
                      </a:r>
                      <a:endParaRPr lang="zh-CN" altLang="en-US" dirty="0"/>
                    </a:p>
                  </a:txBody>
                  <a:tcPr/>
                </a:tc>
                <a:tc>
                  <a:txBody>
                    <a:bodyPr/>
                    <a:lstStyle/>
                    <a:p>
                      <a:pPr algn="ctr"/>
                      <a:r>
                        <a:rPr lang="en-US" altLang="zh-CN" dirty="0" smtClean="0"/>
                        <a:t>-</a:t>
                      </a:r>
                      <a:endParaRPr lang="zh-CN" altLang="en-US" dirty="0"/>
                    </a:p>
                  </a:txBody>
                  <a:tcPr/>
                </a:tc>
                <a:tc>
                  <a:txBody>
                    <a:bodyPr/>
                    <a:lstStyle/>
                    <a:p>
                      <a:pPr algn="ctr"/>
                      <a:r>
                        <a:rPr lang="zh-CN" altLang="en-US" dirty="0" smtClean="0"/>
                        <a:t>个</a:t>
                      </a:r>
                      <a:endParaRPr lang="zh-CN" altLang="en-US" dirty="0"/>
                    </a:p>
                  </a:txBody>
                  <a:tcPr/>
                </a:tc>
                <a:tc>
                  <a:txBody>
                    <a:bodyPr/>
                    <a:lstStyle/>
                    <a:p>
                      <a:pPr algn="ctr"/>
                      <a:r>
                        <a:rPr lang="en-US" altLang="zh-CN" dirty="0" smtClean="0"/>
                        <a:t>-</a:t>
                      </a:r>
                      <a:endParaRPr lang="zh-CN" altLang="en-US" dirty="0"/>
                    </a:p>
                  </a:txBody>
                  <a:tcPr/>
                </a:tc>
                <a:tc vMerge="1">
                  <a:txBody>
                    <a:bodyPr/>
                    <a:lstStyle/>
                    <a:p>
                      <a:pPr algn="ctr"/>
                      <a:endParaRPr lang="zh-CN" altLang="en-US" dirty="0"/>
                    </a:p>
                  </a:txBody>
                  <a:tcPr/>
                </a:tc>
                <a:extLst>
                  <a:ext uri="{0D108BD9-81ED-4DB2-BD59-A6C34878D82A}">
                    <a16:rowId xmlns:a16="http://schemas.microsoft.com/office/drawing/2014/main" val="2912155471"/>
                  </a:ext>
                </a:extLst>
              </a:tr>
              <a:tr h="370840">
                <a:tc>
                  <a:txBody>
                    <a:bodyPr/>
                    <a:lstStyle/>
                    <a:p>
                      <a:pPr algn="ctr"/>
                      <a:r>
                        <a:rPr lang="en-US" altLang="zh-CN" dirty="0" smtClean="0"/>
                        <a:t>SGM201</a:t>
                      </a:r>
                      <a:endParaRPr lang="zh-CN" altLang="en-US" dirty="0"/>
                    </a:p>
                  </a:txBody>
                  <a:tcPr/>
                </a:tc>
                <a:tc>
                  <a:txBody>
                    <a:bodyPr/>
                    <a:lstStyle/>
                    <a:p>
                      <a:pPr algn="ctr"/>
                      <a:r>
                        <a:rPr lang="en-US" altLang="zh-CN" dirty="0" smtClean="0"/>
                        <a:t>3</a:t>
                      </a:r>
                      <a:endParaRPr lang="zh-CN" altLang="en-US" dirty="0"/>
                    </a:p>
                  </a:txBody>
                  <a:tcPr/>
                </a:tc>
                <a:tc>
                  <a:txBody>
                    <a:bodyPr/>
                    <a:lstStyle/>
                    <a:p>
                      <a:pPr algn="ctr"/>
                      <a:r>
                        <a:rPr lang="en-US" altLang="zh-CN" dirty="0" smtClean="0"/>
                        <a:t>-</a:t>
                      </a:r>
                      <a:endParaRPr lang="zh-CN" altLang="en-US" dirty="0"/>
                    </a:p>
                  </a:txBody>
                  <a:tcPr/>
                </a:tc>
                <a:tc>
                  <a:txBody>
                    <a:bodyPr/>
                    <a:lstStyle/>
                    <a:p>
                      <a:pPr algn="ctr"/>
                      <a:r>
                        <a:rPr lang="zh-CN" altLang="en-US" dirty="0" smtClean="0"/>
                        <a:t>块</a:t>
                      </a:r>
                      <a:endParaRPr lang="zh-CN" altLang="en-US" dirty="0"/>
                    </a:p>
                  </a:txBody>
                  <a:tcPr/>
                </a:tc>
                <a:tc>
                  <a:txBody>
                    <a:bodyPr/>
                    <a:lstStyle/>
                    <a:p>
                      <a:pPr algn="ctr"/>
                      <a:r>
                        <a:rPr lang="en-US" altLang="zh-CN" dirty="0" smtClean="0"/>
                        <a:t>-</a:t>
                      </a:r>
                      <a:endParaRPr lang="zh-CN" altLang="en-US" dirty="0"/>
                    </a:p>
                  </a:txBody>
                  <a:tcPr/>
                </a:tc>
                <a:tc vMerge="1">
                  <a:txBody>
                    <a:bodyPr/>
                    <a:lstStyle/>
                    <a:p>
                      <a:pPr algn="ctr"/>
                      <a:endParaRPr lang="zh-CN" altLang="en-US" dirty="0"/>
                    </a:p>
                  </a:txBody>
                  <a:tcPr/>
                </a:tc>
                <a:extLst>
                  <a:ext uri="{0D108BD9-81ED-4DB2-BD59-A6C34878D82A}">
                    <a16:rowId xmlns:a16="http://schemas.microsoft.com/office/drawing/2014/main" val="562888936"/>
                  </a:ext>
                </a:extLst>
              </a:tr>
              <a:tr h="370840">
                <a:tc>
                  <a:txBody>
                    <a:bodyPr/>
                    <a:lstStyle/>
                    <a:p>
                      <a:pPr algn="ctr"/>
                      <a:r>
                        <a:rPr lang="en-US" altLang="zh-CN" dirty="0" smtClean="0"/>
                        <a:t>SGM210</a:t>
                      </a:r>
                      <a:endParaRPr lang="zh-CN" altLang="en-US" dirty="0"/>
                    </a:p>
                  </a:txBody>
                  <a:tcPr/>
                </a:tc>
                <a:tc>
                  <a:txBody>
                    <a:bodyPr/>
                    <a:lstStyle/>
                    <a:p>
                      <a:pPr algn="ctr"/>
                      <a:r>
                        <a:rPr lang="en-US" altLang="zh-CN" dirty="0" smtClean="0"/>
                        <a:t>2</a:t>
                      </a:r>
                      <a:endParaRPr lang="zh-CN" altLang="en-US" dirty="0"/>
                    </a:p>
                  </a:txBody>
                  <a:tcPr/>
                </a:tc>
                <a:tc>
                  <a:txBody>
                    <a:bodyPr/>
                    <a:lstStyle/>
                    <a:p>
                      <a:pPr algn="ctr"/>
                      <a:r>
                        <a:rPr lang="en-US" altLang="zh-CN" dirty="0" smtClean="0"/>
                        <a:t>-</a:t>
                      </a:r>
                      <a:endParaRPr lang="zh-CN" altLang="en-US" dirty="0"/>
                    </a:p>
                  </a:txBody>
                  <a:tcPr/>
                </a:tc>
                <a:tc>
                  <a:txBody>
                    <a:bodyPr/>
                    <a:lstStyle/>
                    <a:p>
                      <a:pPr algn="ctr"/>
                      <a:r>
                        <a:rPr lang="zh-CN" altLang="en-US" dirty="0" smtClean="0"/>
                        <a:t>块</a:t>
                      </a:r>
                      <a:endParaRPr lang="zh-CN" altLang="en-US" dirty="0"/>
                    </a:p>
                  </a:txBody>
                  <a:tcPr/>
                </a:tc>
                <a:tc>
                  <a:txBody>
                    <a:bodyPr/>
                    <a:lstStyle/>
                    <a:p>
                      <a:pPr algn="ctr"/>
                      <a:r>
                        <a:rPr lang="en-US" altLang="zh-CN" dirty="0" smtClean="0"/>
                        <a:t>-</a:t>
                      </a:r>
                      <a:endParaRPr lang="zh-CN" altLang="en-US" dirty="0"/>
                    </a:p>
                  </a:txBody>
                  <a:tcPr/>
                </a:tc>
                <a:tc vMerge="1">
                  <a:txBody>
                    <a:bodyPr/>
                    <a:lstStyle/>
                    <a:p>
                      <a:pPr algn="ctr"/>
                      <a:endParaRPr lang="zh-CN" altLang="en-US" dirty="0"/>
                    </a:p>
                  </a:txBody>
                  <a:tcPr/>
                </a:tc>
                <a:extLst>
                  <a:ext uri="{0D108BD9-81ED-4DB2-BD59-A6C34878D82A}">
                    <a16:rowId xmlns:a16="http://schemas.microsoft.com/office/drawing/2014/main" val="3631333119"/>
                  </a:ext>
                </a:extLst>
              </a:tr>
              <a:tr h="0">
                <a:tc>
                  <a:txBody>
                    <a:bodyPr/>
                    <a:lstStyle/>
                    <a:p>
                      <a:pPr algn="ctr"/>
                      <a:r>
                        <a:rPr lang="en-US" altLang="zh-CN" dirty="0" smtClean="0"/>
                        <a:t>SGM230</a:t>
                      </a:r>
                      <a:endParaRPr lang="zh-CN" altLang="en-US" dirty="0"/>
                    </a:p>
                  </a:txBody>
                  <a:tcPr/>
                </a:tc>
                <a:tc>
                  <a:txBody>
                    <a:bodyPr/>
                    <a:lstStyle/>
                    <a:p>
                      <a:pPr algn="ctr"/>
                      <a:r>
                        <a:rPr lang="en-US" altLang="zh-CN" dirty="0" smtClean="0"/>
                        <a:t>1</a:t>
                      </a:r>
                      <a:endParaRPr lang="zh-CN" altLang="en-US" dirty="0"/>
                    </a:p>
                  </a:txBody>
                  <a:tcPr/>
                </a:tc>
                <a:tc>
                  <a:txBody>
                    <a:bodyPr/>
                    <a:lstStyle/>
                    <a:p>
                      <a:pPr algn="ctr"/>
                      <a:r>
                        <a:rPr lang="en-US" altLang="zh-CN" dirty="0" smtClean="0"/>
                        <a:t>-</a:t>
                      </a:r>
                      <a:endParaRPr lang="zh-CN" altLang="en-US" dirty="0"/>
                    </a:p>
                  </a:txBody>
                  <a:tcPr/>
                </a:tc>
                <a:tc>
                  <a:txBody>
                    <a:bodyPr/>
                    <a:lstStyle/>
                    <a:p>
                      <a:pPr algn="ctr"/>
                      <a:r>
                        <a:rPr lang="zh-CN" altLang="en-US" dirty="0" smtClean="0"/>
                        <a:t>块</a:t>
                      </a:r>
                      <a:endParaRPr lang="zh-CN" altLang="en-US" dirty="0"/>
                    </a:p>
                  </a:txBody>
                  <a:tcPr/>
                </a:tc>
                <a:tc>
                  <a:txBody>
                    <a:bodyPr/>
                    <a:lstStyle/>
                    <a:p>
                      <a:pPr algn="ctr"/>
                      <a:r>
                        <a:rPr lang="en-US" altLang="zh-CN" dirty="0" smtClean="0"/>
                        <a:t>-</a:t>
                      </a:r>
                      <a:endParaRPr lang="zh-CN" altLang="en-US" dirty="0"/>
                    </a:p>
                  </a:txBody>
                  <a:tcPr/>
                </a:tc>
                <a:tc vMerge="1">
                  <a:txBody>
                    <a:bodyPr/>
                    <a:lstStyle/>
                    <a:p>
                      <a:pPr algn="ctr"/>
                      <a:endParaRPr lang="zh-CN" altLang="en-US" dirty="0"/>
                    </a:p>
                  </a:txBody>
                  <a:tcPr/>
                </a:tc>
                <a:extLst>
                  <a:ext uri="{0D108BD9-81ED-4DB2-BD59-A6C34878D82A}">
                    <a16:rowId xmlns:a16="http://schemas.microsoft.com/office/drawing/2014/main" val="2701193885"/>
                  </a:ext>
                </a:extLst>
              </a:tr>
              <a:tr h="303953">
                <a:tc>
                  <a:txBody>
                    <a:bodyPr/>
                    <a:lstStyle/>
                    <a:p>
                      <a:pPr algn="ctr"/>
                      <a:r>
                        <a:rPr lang="en-US" altLang="zh-CN" dirty="0" smtClean="0"/>
                        <a:t>SGM410</a:t>
                      </a:r>
                      <a:endParaRPr lang="zh-CN" altLang="en-US" dirty="0"/>
                    </a:p>
                  </a:txBody>
                  <a:tcPr/>
                </a:tc>
                <a:tc>
                  <a:txBody>
                    <a:bodyPr/>
                    <a:lstStyle/>
                    <a:p>
                      <a:pPr algn="ctr"/>
                      <a:r>
                        <a:rPr lang="en-US" altLang="zh-CN" dirty="0" smtClean="0"/>
                        <a:t>16</a:t>
                      </a:r>
                      <a:endParaRPr lang="zh-CN" altLang="en-US" dirty="0"/>
                    </a:p>
                  </a:txBody>
                  <a:tcPr/>
                </a:tc>
                <a:tc>
                  <a:txBody>
                    <a:bodyPr/>
                    <a:lstStyle/>
                    <a:p>
                      <a:pPr algn="ctr"/>
                      <a:r>
                        <a:rPr lang="en-US" altLang="zh-CN" dirty="0" smtClean="0"/>
                        <a:t>16</a:t>
                      </a:r>
                      <a:endParaRPr lang="zh-CN" altLang="en-US" dirty="0"/>
                    </a:p>
                  </a:txBody>
                  <a:tcPr/>
                </a:tc>
                <a:tc>
                  <a:txBody>
                    <a:bodyPr/>
                    <a:lstStyle/>
                    <a:p>
                      <a:pPr algn="ctr"/>
                      <a:r>
                        <a:rPr lang="zh-CN" altLang="en-US" dirty="0" smtClean="0"/>
                        <a:t>块</a:t>
                      </a:r>
                      <a:endParaRPr lang="zh-CN" altLang="en-US" dirty="0"/>
                    </a:p>
                  </a:txBody>
                  <a:tcPr/>
                </a:tc>
                <a:tc>
                  <a:txBody>
                    <a:bodyPr/>
                    <a:lstStyle/>
                    <a:p>
                      <a:pPr algn="ctr"/>
                      <a:r>
                        <a:rPr lang="en-US" altLang="zh-CN" dirty="0" smtClean="0"/>
                        <a:t>128</a:t>
                      </a:r>
                      <a:endParaRPr lang="zh-CN" altLang="en-US" dirty="0"/>
                    </a:p>
                  </a:txBody>
                  <a:tcPr/>
                </a:tc>
                <a:tc vMerge="1">
                  <a:txBody>
                    <a:bodyPr/>
                    <a:lstStyle/>
                    <a:p>
                      <a:pPr algn="ctr"/>
                      <a:endParaRPr lang="zh-CN" altLang="en-US" dirty="0"/>
                    </a:p>
                  </a:txBody>
                  <a:tcPr/>
                </a:tc>
                <a:extLst>
                  <a:ext uri="{0D108BD9-81ED-4DB2-BD59-A6C34878D82A}">
                    <a16:rowId xmlns:a16="http://schemas.microsoft.com/office/drawing/2014/main" val="1959321205"/>
                  </a:ext>
                </a:extLst>
              </a:tr>
              <a:tr h="242147">
                <a:tc>
                  <a:txBody>
                    <a:bodyPr/>
                    <a:lstStyle/>
                    <a:p>
                      <a:pPr algn="ctr"/>
                      <a:r>
                        <a:rPr lang="en-US" altLang="zh-CN" dirty="0" smtClean="0"/>
                        <a:t>SGM610</a:t>
                      </a:r>
                      <a:endParaRPr lang="zh-CN" altLang="en-US" dirty="0"/>
                    </a:p>
                  </a:txBody>
                  <a:tcPr/>
                </a:tc>
                <a:tc>
                  <a:txBody>
                    <a:bodyPr/>
                    <a:lstStyle/>
                    <a:p>
                      <a:pPr algn="ctr"/>
                      <a:r>
                        <a:rPr lang="en-US" altLang="zh-CN" dirty="0" smtClean="0"/>
                        <a:t>12</a:t>
                      </a:r>
                      <a:endParaRPr lang="zh-CN" altLang="en-US" dirty="0"/>
                    </a:p>
                  </a:txBody>
                  <a:tcPr/>
                </a:tc>
                <a:tc>
                  <a:txBody>
                    <a:bodyPr/>
                    <a:lstStyle/>
                    <a:p>
                      <a:pPr algn="ctr"/>
                      <a:r>
                        <a:rPr lang="en-US" altLang="zh-CN" dirty="0" smtClean="0"/>
                        <a:t>32</a:t>
                      </a:r>
                      <a:endParaRPr lang="zh-CN" altLang="en-US" dirty="0"/>
                    </a:p>
                  </a:txBody>
                  <a:tcPr/>
                </a:tc>
                <a:tc>
                  <a:txBody>
                    <a:bodyPr/>
                    <a:lstStyle/>
                    <a:p>
                      <a:pPr algn="ctr"/>
                      <a:r>
                        <a:rPr lang="zh-CN" altLang="en-US" dirty="0" smtClean="0"/>
                        <a:t>块</a:t>
                      </a:r>
                      <a:endParaRPr lang="zh-CN" altLang="en-US" dirty="0"/>
                    </a:p>
                  </a:txBody>
                  <a:tcPr/>
                </a:tc>
                <a:tc>
                  <a:txBody>
                    <a:bodyPr/>
                    <a:lstStyle/>
                    <a:p>
                      <a:pPr algn="ctr"/>
                      <a:r>
                        <a:rPr lang="en-US" altLang="zh-CN" dirty="0" smtClean="0"/>
                        <a:t>192</a:t>
                      </a:r>
                      <a:endParaRPr lang="zh-CN" altLang="en-US" dirty="0"/>
                    </a:p>
                  </a:txBody>
                  <a:tcPr/>
                </a:tc>
                <a:tc vMerge="1">
                  <a:txBody>
                    <a:bodyPr/>
                    <a:lstStyle/>
                    <a:p>
                      <a:pPr algn="ctr"/>
                      <a:endParaRPr lang="zh-CN" altLang="en-US" dirty="0"/>
                    </a:p>
                  </a:txBody>
                  <a:tcPr/>
                </a:tc>
                <a:extLst>
                  <a:ext uri="{0D108BD9-81ED-4DB2-BD59-A6C34878D82A}">
                    <a16:rowId xmlns:a16="http://schemas.microsoft.com/office/drawing/2014/main" val="2008673078"/>
                  </a:ext>
                </a:extLst>
              </a:tr>
              <a:tr h="298873">
                <a:tc>
                  <a:txBody>
                    <a:bodyPr/>
                    <a:lstStyle/>
                    <a:p>
                      <a:pPr algn="ctr"/>
                      <a:r>
                        <a:rPr lang="en-US" altLang="zh-CN" dirty="0" smtClean="0"/>
                        <a:t>SGM710</a:t>
                      </a:r>
                      <a:endParaRPr lang="zh-CN" altLang="en-US" dirty="0"/>
                    </a:p>
                  </a:txBody>
                  <a:tcPr/>
                </a:tc>
                <a:tc>
                  <a:txBody>
                    <a:bodyPr/>
                    <a:lstStyle/>
                    <a:p>
                      <a:pPr algn="ctr"/>
                      <a:r>
                        <a:rPr lang="en-US" altLang="zh-CN" dirty="0" smtClean="0"/>
                        <a:t>10</a:t>
                      </a:r>
                      <a:endParaRPr lang="zh-CN" altLang="en-US" dirty="0"/>
                    </a:p>
                  </a:txBody>
                  <a:tcPr/>
                </a:tc>
                <a:tc>
                  <a:txBody>
                    <a:bodyPr/>
                    <a:lstStyle/>
                    <a:p>
                      <a:pPr algn="ctr"/>
                      <a:r>
                        <a:rPr lang="en-US" altLang="zh-CN" dirty="0" smtClean="0"/>
                        <a:t>32</a:t>
                      </a:r>
                      <a:endParaRPr lang="zh-CN" altLang="en-US" dirty="0"/>
                    </a:p>
                  </a:txBody>
                  <a:tcPr/>
                </a:tc>
                <a:tc>
                  <a:txBody>
                    <a:bodyPr/>
                    <a:lstStyle/>
                    <a:p>
                      <a:pPr algn="ctr"/>
                      <a:r>
                        <a:rPr lang="zh-CN" altLang="en-US" dirty="0" smtClean="0"/>
                        <a:t>块</a:t>
                      </a:r>
                      <a:endParaRPr lang="zh-CN" altLang="en-US" dirty="0"/>
                    </a:p>
                  </a:txBody>
                  <a:tcPr/>
                </a:tc>
                <a:tc>
                  <a:txBody>
                    <a:bodyPr/>
                    <a:lstStyle/>
                    <a:p>
                      <a:pPr algn="ctr"/>
                      <a:r>
                        <a:rPr lang="en-US" altLang="zh-CN" dirty="0" smtClean="0"/>
                        <a:t>160</a:t>
                      </a:r>
                      <a:endParaRPr lang="zh-CN" altLang="en-US" dirty="0"/>
                    </a:p>
                  </a:txBody>
                  <a:tcPr/>
                </a:tc>
                <a:tc vMerge="1">
                  <a:txBody>
                    <a:bodyPr/>
                    <a:lstStyle/>
                    <a:p>
                      <a:pPr algn="ctr"/>
                      <a:endParaRPr lang="zh-CN" altLang="en-US" dirty="0"/>
                    </a:p>
                  </a:txBody>
                  <a:tcPr/>
                </a:tc>
                <a:extLst>
                  <a:ext uri="{0D108BD9-81ED-4DB2-BD59-A6C34878D82A}">
                    <a16:rowId xmlns:a16="http://schemas.microsoft.com/office/drawing/2014/main" val="656055708"/>
                  </a:ext>
                </a:extLst>
              </a:tr>
            </a:tbl>
          </a:graphicData>
        </a:graphic>
      </p:graphicFrame>
    </p:spTree>
    <p:extLst>
      <p:ext uri="{BB962C8B-B14F-4D97-AF65-F5344CB8AC3E}">
        <p14:creationId xmlns:p14="http://schemas.microsoft.com/office/powerpoint/2010/main" val="43448535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en-US" altLang="zh-CN" kern="0" dirty="0" smtClean="0"/>
              <a:t>4.1 </a:t>
            </a:r>
            <a:r>
              <a:rPr lang="en-US" altLang="zh-CN" dirty="0" err="1">
                <a:latin typeface="Microsoft Sans Serif" pitchFamily="34" charset="0"/>
                <a:cs typeface="Microsoft Sans Serif" pitchFamily="34" charset="0"/>
              </a:rPr>
              <a:t>HiaGuard</a:t>
            </a:r>
            <a:r>
              <a:rPr lang="zh-CN" altLang="en-US" dirty="0">
                <a:latin typeface="Microsoft Sans Serif" pitchFamily="34" charset="0"/>
                <a:cs typeface="Microsoft Sans Serif" pitchFamily="34" charset="0"/>
              </a:rPr>
              <a:t>系统应用</a:t>
            </a:r>
            <a:r>
              <a:rPr lang="zh-CN" altLang="en-US" dirty="0" smtClean="0">
                <a:latin typeface="Microsoft Sans Serif" pitchFamily="34" charset="0"/>
                <a:cs typeface="Microsoft Sans Serif" pitchFamily="34" charset="0"/>
              </a:rPr>
              <a:t>介绍</a:t>
            </a:r>
            <a:endParaRPr lang="zh-CN" altLang="en-US" b="1" kern="0" dirty="0">
              <a:solidFill>
                <a:srgbClr val="000000">
                  <a:lumMod val="75000"/>
                  <a:lumOff val="25000"/>
                </a:srgbClr>
              </a:solidFill>
              <a:latin typeface="思源黑体 CN Bold" panose="020B0800000000000000" pitchFamily="34" charset="-122"/>
              <a:ea typeface="思源黑体 CN Bold" panose="020B0800000000000000" pitchFamily="34" charset="-122"/>
              <a:cs typeface="经典综艺体简" panose="02010609000101010101" pitchFamily="49" charset="-122"/>
            </a:endParaRPr>
          </a:p>
        </p:txBody>
      </p:sp>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6495" y="685802"/>
            <a:ext cx="1759006" cy="3143756"/>
          </a:xfrm>
          <a:prstGeom prst="rect">
            <a:avLst/>
          </a:prstGeom>
        </p:spPr>
      </p:pic>
      <p:pic>
        <p:nvPicPr>
          <p:cNvPr id="5" name="图片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10085" y="685801"/>
            <a:ext cx="1759008" cy="3143758"/>
          </a:xfrm>
          <a:prstGeom prst="rect">
            <a:avLst/>
          </a:prstGeom>
        </p:spPr>
      </p:pic>
      <p:pic>
        <p:nvPicPr>
          <p:cNvPr id="6" name="图片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006148" y="685801"/>
            <a:ext cx="1759007" cy="3143756"/>
          </a:xfrm>
          <a:prstGeom prst="rect">
            <a:avLst/>
          </a:prstGeom>
        </p:spPr>
      </p:pic>
      <p:pic>
        <p:nvPicPr>
          <p:cNvPr id="7" name="图片 6"/>
          <p:cNvPicPr>
            <a:picLocks noChangeAspect="1"/>
          </p:cNvPicPr>
          <p:nvPr/>
        </p:nvPicPr>
        <p:blipFill>
          <a:blip r:embed="rId6"/>
          <a:stretch>
            <a:fillRect/>
          </a:stretch>
        </p:blipFill>
        <p:spPr>
          <a:xfrm>
            <a:off x="888535" y="3908531"/>
            <a:ext cx="7002108" cy="2367417"/>
          </a:xfrm>
          <a:prstGeom prst="rect">
            <a:avLst/>
          </a:prstGeom>
        </p:spPr>
      </p:pic>
      <p:pic>
        <p:nvPicPr>
          <p:cNvPr id="8" name="图片 7"/>
          <p:cNvPicPr>
            <a:picLocks noChangeAspect="1"/>
          </p:cNvPicPr>
          <p:nvPr/>
        </p:nvPicPr>
        <p:blipFill>
          <a:blip r:embed="rId7"/>
          <a:stretch>
            <a:fillRect/>
          </a:stretch>
        </p:blipFill>
        <p:spPr>
          <a:xfrm>
            <a:off x="8526658" y="685801"/>
            <a:ext cx="1722242" cy="3139029"/>
          </a:xfrm>
          <a:prstGeom prst="rect">
            <a:avLst/>
          </a:prstGeom>
        </p:spPr>
      </p:pic>
    </p:spTree>
    <p:extLst>
      <p:ext uri="{BB962C8B-B14F-4D97-AF65-F5344CB8AC3E}">
        <p14:creationId xmlns:p14="http://schemas.microsoft.com/office/powerpoint/2010/main" val="4344853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任意多边形 6"/>
          <p:cNvSpPr/>
          <p:nvPr/>
        </p:nvSpPr>
        <p:spPr>
          <a:xfrm>
            <a:off x="7591109" y="1792915"/>
            <a:ext cx="2298700" cy="2060264"/>
          </a:xfrm>
          <a:custGeom>
            <a:avLst/>
            <a:gdLst>
              <a:gd name="connsiteX0" fmla="*/ 0 w 2298700"/>
              <a:gd name="connsiteY0" fmla="*/ 1293498 h 2060264"/>
              <a:gd name="connsiteX1" fmla="*/ 30100 w 2298700"/>
              <a:gd name="connsiteY1" fmla="*/ 1293498 h 2060264"/>
              <a:gd name="connsiteX2" fmla="*/ 30100 w 2298700"/>
              <a:gd name="connsiteY2" fmla="*/ 2030164 h 2060264"/>
              <a:gd name="connsiteX3" fmla="*/ 2268600 w 2298700"/>
              <a:gd name="connsiteY3" fmla="*/ 2030164 h 2060264"/>
              <a:gd name="connsiteX4" fmla="*/ 2268600 w 2298700"/>
              <a:gd name="connsiteY4" fmla="*/ 1293498 h 2060264"/>
              <a:gd name="connsiteX5" fmla="*/ 2298700 w 2298700"/>
              <a:gd name="connsiteY5" fmla="*/ 1293498 h 2060264"/>
              <a:gd name="connsiteX6" fmla="*/ 2298700 w 2298700"/>
              <a:gd name="connsiteY6" fmla="*/ 2060264 h 2060264"/>
              <a:gd name="connsiteX7" fmla="*/ 0 w 2298700"/>
              <a:gd name="connsiteY7" fmla="*/ 2060264 h 2060264"/>
              <a:gd name="connsiteX8" fmla="*/ 0 w 2298700"/>
              <a:gd name="connsiteY8" fmla="*/ 0 h 2060264"/>
              <a:gd name="connsiteX9" fmla="*/ 2298700 w 2298700"/>
              <a:gd name="connsiteY9" fmla="*/ 0 h 2060264"/>
              <a:gd name="connsiteX10" fmla="*/ 2298700 w 2298700"/>
              <a:gd name="connsiteY10" fmla="*/ 498664 h 2060264"/>
              <a:gd name="connsiteX11" fmla="*/ 2268600 w 2298700"/>
              <a:gd name="connsiteY11" fmla="*/ 498664 h 2060264"/>
              <a:gd name="connsiteX12" fmla="*/ 2268600 w 2298700"/>
              <a:gd name="connsiteY12" fmla="*/ 30100 h 2060264"/>
              <a:gd name="connsiteX13" fmla="*/ 30100 w 2298700"/>
              <a:gd name="connsiteY13" fmla="*/ 30100 h 2060264"/>
              <a:gd name="connsiteX14" fmla="*/ 30100 w 2298700"/>
              <a:gd name="connsiteY14" fmla="*/ 498664 h 2060264"/>
              <a:gd name="connsiteX15" fmla="*/ 0 w 2298700"/>
              <a:gd name="connsiteY15" fmla="*/ 498664 h 2060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98700" h="2060264">
                <a:moveTo>
                  <a:pt x="0" y="1293498"/>
                </a:moveTo>
                <a:lnTo>
                  <a:pt x="30100" y="1293498"/>
                </a:lnTo>
                <a:lnTo>
                  <a:pt x="30100" y="2030164"/>
                </a:lnTo>
                <a:lnTo>
                  <a:pt x="2268600" y="2030164"/>
                </a:lnTo>
                <a:lnTo>
                  <a:pt x="2268600" y="1293498"/>
                </a:lnTo>
                <a:lnTo>
                  <a:pt x="2298700" y="1293498"/>
                </a:lnTo>
                <a:lnTo>
                  <a:pt x="2298700" y="2060264"/>
                </a:lnTo>
                <a:lnTo>
                  <a:pt x="0" y="2060264"/>
                </a:lnTo>
                <a:close/>
                <a:moveTo>
                  <a:pt x="0" y="0"/>
                </a:moveTo>
                <a:lnTo>
                  <a:pt x="2298700" y="0"/>
                </a:lnTo>
                <a:lnTo>
                  <a:pt x="2298700" y="498664"/>
                </a:lnTo>
                <a:lnTo>
                  <a:pt x="2268600" y="498664"/>
                </a:lnTo>
                <a:lnTo>
                  <a:pt x="2268600" y="30100"/>
                </a:lnTo>
                <a:lnTo>
                  <a:pt x="30100" y="30100"/>
                </a:lnTo>
                <a:lnTo>
                  <a:pt x="30100" y="498664"/>
                </a:lnTo>
                <a:lnTo>
                  <a:pt x="0" y="498664"/>
                </a:lnTo>
                <a:close/>
              </a:path>
            </a:pathLst>
          </a:custGeom>
          <a:solidFill>
            <a:srgbClr val="A6D945"/>
          </a:solidFill>
          <a:ln w="25400" cap="flat" cmpd="sng" algn="ctr">
            <a:solidFill>
              <a:srgbClr val="319648"/>
            </a:solidFill>
            <a:prstDash val="solid"/>
          </a:ln>
          <a:effectLst/>
        </p:spPr>
        <p:txBody>
          <a:bodyPr rtlCol="0" anchor="ctr"/>
          <a:lstStyle/>
          <a:p>
            <a:pPr marL="0" marR="0" lvl="0" indent="0" algn="ctr" defTabSz="1218585"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solidFill>
                  <a:srgbClr val="2E75B6"/>
                </a:solidFill>
              </a:ln>
              <a:solidFill>
                <a:srgbClr val="005FA1"/>
              </a:solidFill>
              <a:effectLst/>
              <a:uLnTx/>
              <a:uFillTx/>
              <a:latin typeface="Calibri"/>
              <a:ea typeface="宋体" panose="02010600030101010101" pitchFamily="2" charset="-122"/>
              <a:cs typeface="+mn-cs"/>
            </a:endParaRPr>
          </a:p>
        </p:txBody>
      </p:sp>
      <p:sp>
        <p:nvSpPr>
          <p:cNvPr id="8" name="文本框 7"/>
          <p:cNvSpPr txBox="1"/>
          <p:nvPr/>
        </p:nvSpPr>
        <p:spPr>
          <a:xfrm>
            <a:off x="7073079" y="2249515"/>
            <a:ext cx="3334758" cy="923330"/>
          </a:xfrm>
          <a:prstGeom prst="rect">
            <a:avLst/>
          </a:prstGeom>
          <a:noFill/>
        </p:spPr>
        <p:txBody>
          <a:bodyPr wrap="square" rtlCol="0">
            <a:spAutoFit/>
            <a:scene3d>
              <a:camera prst="orthographicFront"/>
              <a:lightRig rig="threePt" dir="t"/>
            </a:scene3d>
            <a:sp3d contourW="12700"/>
          </a:bodyPr>
          <a:lstStyle/>
          <a:p>
            <a:pPr algn="ctr">
              <a:defRPr/>
            </a:pPr>
            <a:r>
              <a:rPr lang="en-US" altLang="zh-CN" sz="5400" b="1" dirty="0">
                <a:solidFill>
                  <a:srgbClr val="015998"/>
                </a:solidFill>
                <a:latin typeface="Arial" panose="020B0604020202020204"/>
              </a:rPr>
              <a:t>PART </a:t>
            </a:r>
            <a:r>
              <a:rPr lang="en-US" altLang="zh-CN" sz="5400" b="1" dirty="0" smtClean="0">
                <a:solidFill>
                  <a:srgbClr val="015998"/>
                </a:solidFill>
                <a:latin typeface="Arial" panose="020B0604020202020204"/>
              </a:rPr>
              <a:t>01</a:t>
            </a:r>
            <a:endParaRPr lang="zh-CN" altLang="en-US" sz="5400" b="1" dirty="0">
              <a:solidFill>
                <a:srgbClr val="015998"/>
              </a:solidFill>
              <a:latin typeface="Arial" panose="020B0604020202020204"/>
            </a:endParaRPr>
          </a:p>
        </p:txBody>
      </p:sp>
      <p:cxnSp>
        <p:nvCxnSpPr>
          <p:cNvPr id="9" name="直接连接符 8"/>
          <p:cNvCxnSpPr/>
          <p:nvPr/>
        </p:nvCxnSpPr>
        <p:spPr>
          <a:xfrm>
            <a:off x="8372159" y="3282179"/>
            <a:ext cx="736600" cy="0"/>
          </a:xfrm>
          <a:prstGeom prst="line">
            <a:avLst/>
          </a:prstGeom>
          <a:noFill/>
          <a:ln w="38100" cap="rnd" cmpd="sng" algn="ctr">
            <a:gradFill flip="none" rotWithShape="1">
              <a:gsLst>
                <a:gs pos="0">
                  <a:srgbClr val="000000">
                    <a:lumMod val="50000"/>
                    <a:lumOff val="50000"/>
                  </a:srgbClr>
                </a:gs>
                <a:gs pos="100000">
                  <a:sysClr val="window" lastClr="FFFFFF">
                    <a:lumMod val="75000"/>
                  </a:sysClr>
                </a:gs>
              </a:gsLst>
              <a:lin ang="2700000" scaled="1"/>
              <a:tileRect/>
            </a:gradFill>
            <a:prstDash val="solid"/>
            <a:round/>
          </a:ln>
          <a:effectLst/>
        </p:spPr>
      </p:cxnSp>
      <p:sp>
        <p:nvSpPr>
          <p:cNvPr id="11" name="文本框 10"/>
          <p:cNvSpPr txBox="1"/>
          <p:nvPr/>
        </p:nvSpPr>
        <p:spPr>
          <a:xfrm>
            <a:off x="7641437" y="4232596"/>
            <a:ext cx="2198038" cy="954107"/>
          </a:xfrm>
          <a:prstGeom prst="rect">
            <a:avLst/>
          </a:prstGeom>
          <a:noFill/>
        </p:spPr>
        <p:txBody>
          <a:bodyPr wrap="none" rtlCol="0">
            <a:spAutoFit/>
            <a:scene3d>
              <a:camera prst="orthographicFront"/>
              <a:lightRig rig="threePt" dir="t"/>
            </a:scene3d>
            <a:sp3d contourW="12700"/>
          </a:bodyPr>
          <a:lstStyle/>
          <a:p>
            <a:pPr algn="ctr">
              <a:defRPr/>
            </a:pPr>
            <a:r>
              <a:rPr lang="en-US" altLang="zh-CN" sz="2800" dirty="0" smtClean="0">
                <a:latin typeface="Arial" panose="020B0604020202020204" pitchFamily="34" charset="0"/>
                <a:cs typeface="Arial" panose="020B0604020202020204" pitchFamily="34" charset="0"/>
              </a:rPr>
              <a:t>SIS</a:t>
            </a:r>
            <a:r>
              <a:rPr lang="zh-CN" altLang="en-US" sz="2800" dirty="0">
                <a:latin typeface="Microsoft Sans Serif" pitchFamily="34" charset="0"/>
                <a:ea typeface="思源黑体 CN Heavy"/>
                <a:cs typeface="Microsoft Sans Serif" pitchFamily="34" charset="0"/>
              </a:rPr>
              <a:t>系统介绍</a:t>
            </a:r>
            <a:endParaRPr lang="en-US" altLang="zh-CN" sz="2800" dirty="0">
              <a:latin typeface="Microsoft Sans Serif" pitchFamily="34" charset="0"/>
              <a:ea typeface="思源黑体 CN Heavy"/>
              <a:cs typeface="Microsoft Sans Serif" pitchFamily="34" charset="0"/>
            </a:endParaRPr>
          </a:p>
          <a:p>
            <a:pPr algn="ctr">
              <a:defRPr/>
            </a:pPr>
            <a:endParaRPr lang="zh-CN" altLang="en-US" sz="2800" b="1" dirty="0">
              <a:solidFill>
                <a:srgbClr val="000000">
                  <a:lumMod val="75000"/>
                  <a:lumOff val="25000"/>
                </a:srgbClr>
              </a:solidFill>
              <a:latin typeface="思源黑体 CN Heavy" panose="020B0A00000000000000" pitchFamily="34" charset="-122"/>
              <a:ea typeface="思源黑体 CN Heavy" panose="020B0A00000000000000" pitchFamily="34" charset="-122"/>
            </a:endParaRPr>
          </a:p>
        </p:txBody>
      </p:sp>
    </p:spTree>
    <p:extLst>
      <p:ext uri="{BB962C8B-B14F-4D97-AF65-F5344CB8AC3E}">
        <p14:creationId xmlns:p14="http://schemas.microsoft.com/office/powerpoint/2010/main" val="37195287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par>
                          <p:cTn id="14" fill="hold">
                            <p:stCondLst>
                              <p:cond delay="1000"/>
                            </p:stCondLst>
                            <p:childTnLst>
                              <p:par>
                                <p:cTn id="15" presetID="16" presetClass="entr" presetSubtype="21" fill="hold" nodeType="after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barn(inVertical)">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任意多边形 6"/>
          <p:cNvSpPr/>
          <p:nvPr/>
        </p:nvSpPr>
        <p:spPr>
          <a:xfrm>
            <a:off x="7591109" y="1792915"/>
            <a:ext cx="2298700" cy="2060264"/>
          </a:xfrm>
          <a:custGeom>
            <a:avLst/>
            <a:gdLst>
              <a:gd name="connsiteX0" fmla="*/ 0 w 2298700"/>
              <a:gd name="connsiteY0" fmla="*/ 1293498 h 2060264"/>
              <a:gd name="connsiteX1" fmla="*/ 30100 w 2298700"/>
              <a:gd name="connsiteY1" fmla="*/ 1293498 h 2060264"/>
              <a:gd name="connsiteX2" fmla="*/ 30100 w 2298700"/>
              <a:gd name="connsiteY2" fmla="*/ 2030164 h 2060264"/>
              <a:gd name="connsiteX3" fmla="*/ 2268600 w 2298700"/>
              <a:gd name="connsiteY3" fmla="*/ 2030164 h 2060264"/>
              <a:gd name="connsiteX4" fmla="*/ 2268600 w 2298700"/>
              <a:gd name="connsiteY4" fmla="*/ 1293498 h 2060264"/>
              <a:gd name="connsiteX5" fmla="*/ 2298700 w 2298700"/>
              <a:gd name="connsiteY5" fmla="*/ 1293498 h 2060264"/>
              <a:gd name="connsiteX6" fmla="*/ 2298700 w 2298700"/>
              <a:gd name="connsiteY6" fmla="*/ 2060264 h 2060264"/>
              <a:gd name="connsiteX7" fmla="*/ 0 w 2298700"/>
              <a:gd name="connsiteY7" fmla="*/ 2060264 h 2060264"/>
              <a:gd name="connsiteX8" fmla="*/ 0 w 2298700"/>
              <a:gd name="connsiteY8" fmla="*/ 0 h 2060264"/>
              <a:gd name="connsiteX9" fmla="*/ 2298700 w 2298700"/>
              <a:gd name="connsiteY9" fmla="*/ 0 h 2060264"/>
              <a:gd name="connsiteX10" fmla="*/ 2298700 w 2298700"/>
              <a:gd name="connsiteY10" fmla="*/ 498664 h 2060264"/>
              <a:gd name="connsiteX11" fmla="*/ 2268600 w 2298700"/>
              <a:gd name="connsiteY11" fmla="*/ 498664 h 2060264"/>
              <a:gd name="connsiteX12" fmla="*/ 2268600 w 2298700"/>
              <a:gd name="connsiteY12" fmla="*/ 30100 h 2060264"/>
              <a:gd name="connsiteX13" fmla="*/ 30100 w 2298700"/>
              <a:gd name="connsiteY13" fmla="*/ 30100 h 2060264"/>
              <a:gd name="connsiteX14" fmla="*/ 30100 w 2298700"/>
              <a:gd name="connsiteY14" fmla="*/ 498664 h 2060264"/>
              <a:gd name="connsiteX15" fmla="*/ 0 w 2298700"/>
              <a:gd name="connsiteY15" fmla="*/ 498664 h 2060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98700" h="2060264">
                <a:moveTo>
                  <a:pt x="0" y="1293498"/>
                </a:moveTo>
                <a:lnTo>
                  <a:pt x="30100" y="1293498"/>
                </a:lnTo>
                <a:lnTo>
                  <a:pt x="30100" y="2030164"/>
                </a:lnTo>
                <a:lnTo>
                  <a:pt x="2268600" y="2030164"/>
                </a:lnTo>
                <a:lnTo>
                  <a:pt x="2268600" y="1293498"/>
                </a:lnTo>
                <a:lnTo>
                  <a:pt x="2298700" y="1293498"/>
                </a:lnTo>
                <a:lnTo>
                  <a:pt x="2298700" y="2060264"/>
                </a:lnTo>
                <a:lnTo>
                  <a:pt x="0" y="2060264"/>
                </a:lnTo>
                <a:close/>
                <a:moveTo>
                  <a:pt x="0" y="0"/>
                </a:moveTo>
                <a:lnTo>
                  <a:pt x="2298700" y="0"/>
                </a:lnTo>
                <a:lnTo>
                  <a:pt x="2298700" y="498664"/>
                </a:lnTo>
                <a:lnTo>
                  <a:pt x="2268600" y="498664"/>
                </a:lnTo>
                <a:lnTo>
                  <a:pt x="2268600" y="30100"/>
                </a:lnTo>
                <a:lnTo>
                  <a:pt x="30100" y="30100"/>
                </a:lnTo>
                <a:lnTo>
                  <a:pt x="30100" y="498664"/>
                </a:lnTo>
                <a:lnTo>
                  <a:pt x="0" y="498664"/>
                </a:lnTo>
                <a:close/>
              </a:path>
            </a:pathLst>
          </a:custGeom>
          <a:solidFill>
            <a:srgbClr val="A6D945"/>
          </a:solidFill>
          <a:ln w="25400" cap="flat" cmpd="sng" algn="ctr">
            <a:solidFill>
              <a:srgbClr val="319648"/>
            </a:solidFill>
            <a:prstDash val="solid"/>
          </a:ln>
          <a:effectLst/>
        </p:spPr>
        <p:txBody>
          <a:bodyPr rtlCol="0" anchor="ctr"/>
          <a:lstStyle/>
          <a:p>
            <a:pPr marL="0" marR="0" lvl="0" indent="0" algn="ctr" defTabSz="1218585"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solidFill>
                  <a:srgbClr val="2E75B6"/>
                </a:solidFill>
              </a:ln>
              <a:solidFill>
                <a:srgbClr val="005FA1"/>
              </a:solidFill>
              <a:effectLst/>
              <a:uLnTx/>
              <a:uFillTx/>
              <a:latin typeface="Calibri"/>
              <a:ea typeface="宋体" panose="02010600030101010101" pitchFamily="2" charset="-122"/>
              <a:cs typeface="+mn-cs"/>
            </a:endParaRPr>
          </a:p>
        </p:txBody>
      </p:sp>
      <p:sp>
        <p:nvSpPr>
          <p:cNvPr id="8" name="文本框 7"/>
          <p:cNvSpPr txBox="1"/>
          <p:nvPr/>
        </p:nvSpPr>
        <p:spPr>
          <a:xfrm>
            <a:off x="7073079" y="2249515"/>
            <a:ext cx="3334758" cy="923330"/>
          </a:xfrm>
          <a:prstGeom prst="rect">
            <a:avLst/>
          </a:prstGeom>
          <a:noFill/>
        </p:spPr>
        <p:txBody>
          <a:bodyPr wrap="square" rtlCol="0">
            <a:spAutoFit/>
            <a:scene3d>
              <a:camera prst="orthographicFront"/>
              <a:lightRig rig="threePt" dir="t"/>
            </a:scene3d>
            <a:sp3d contourW="12700"/>
          </a:bodyPr>
          <a:lstStyle/>
          <a:p>
            <a:pPr algn="ctr">
              <a:defRPr/>
            </a:pPr>
            <a:r>
              <a:rPr lang="en-US" altLang="zh-CN" sz="5400" b="1" dirty="0">
                <a:solidFill>
                  <a:srgbClr val="015998"/>
                </a:solidFill>
                <a:latin typeface="Arial" panose="020B0604020202020204"/>
              </a:rPr>
              <a:t>PART </a:t>
            </a:r>
            <a:r>
              <a:rPr lang="en-US" altLang="zh-CN" sz="5400" b="1" dirty="0" smtClean="0">
                <a:solidFill>
                  <a:srgbClr val="015998"/>
                </a:solidFill>
                <a:latin typeface="Arial" panose="020B0604020202020204"/>
              </a:rPr>
              <a:t>05</a:t>
            </a:r>
            <a:endParaRPr lang="zh-CN" altLang="en-US" sz="5400" b="1" dirty="0">
              <a:solidFill>
                <a:srgbClr val="015998"/>
              </a:solidFill>
              <a:latin typeface="Arial" panose="020B0604020202020204"/>
            </a:endParaRPr>
          </a:p>
        </p:txBody>
      </p:sp>
      <p:cxnSp>
        <p:nvCxnSpPr>
          <p:cNvPr id="9" name="直接连接符 8"/>
          <p:cNvCxnSpPr/>
          <p:nvPr/>
        </p:nvCxnSpPr>
        <p:spPr>
          <a:xfrm>
            <a:off x="8372159" y="3282179"/>
            <a:ext cx="736600" cy="0"/>
          </a:xfrm>
          <a:prstGeom prst="line">
            <a:avLst/>
          </a:prstGeom>
          <a:noFill/>
          <a:ln w="38100" cap="rnd" cmpd="sng" algn="ctr">
            <a:gradFill flip="none" rotWithShape="1">
              <a:gsLst>
                <a:gs pos="0">
                  <a:srgbClr val="000000">
                    <a:lumMod val="50000"/>
                    <a:lumOff val="50000"/>
                  </a:srgbClr>
                </a:gs>
                <a:gs pos="100000">
                  <a:sysClr val="window" lastClr="FFFFFF">
                    <a:lumMod val="75000"/>
                  </a:sysClr>
                </a:gs>
              </a:gsLst>
              <a:lin ang="2700000" scaled="1"/>
              <a:tileRect/>
            </a:gradFill>
            <a:prstDash val="solid"/>
            <a:round/>
          </a:ln>
          <a:effectLst/>
        </p:spPr>
      </p:cxnSp>
      <p:sp>
        <p:nvSpPr>
          <p:cNvPr id="11" name="文本框 10"/>
          <p:cNvSpPr txBox="1"/>
          <p:nvPr/>
        </p:nvSpPr>
        <p:spPr>
          <a:xfrm>
            <a:off x="6081717" y="4232596"/>
            <a:ext cx="5317481" cy="523220"/>
          </a:xfrm>
          <a:prstGeom prst="rect">
            <a:avLst/>
          </a:prstGeom>
          <a:noFill/>
        </p:spPr>
        <p:txBody>
          <a:bodyPr wrap="none" rtlCol="0">
            <a:spAutoFit/>
            <a:scene3d>
              <a:camera prst="orthographicFront"/>
              <a:lightRig rig="threePt" dir="t"/>
            </a:scene3d>
            <a:sp3d contourW="12700"/>
          </a:bodyPr>
          <a:lstStyle/>
          <a:p>
            <a:pPr algn="ctr">
              <a:defRPr/>
            </a:pPr>
            <a:r>
              <a:rPr lang="en-US" altLang="zh-CN" sz="2800" dirty="0" err="1" smtClean="0">
                <a:latin typeface="Microsoft Sans Serif" pitchFamily="34" charset="0"/>
                <a:ea typeface="思源黑体 CN Heavy"/>
                <a:cs typeface="Microsoft Sans Serif" pitchFamily="34" charset="0"/>
              </a:rPr>
              <a:t>HiaGuard</a:t>
            </a:r>
            <a:r>
              <a:rPr lang="zh-CN" altLang="en-US" sz="2800" dirty="0" smtClean="0">
                <a:latin typeface="Microsoft Sans Serif" pitchFamily="34" charset="0"/>
                <a:ea typeface="思源黑体 CN Heavy"/>
                <a:cs typeface="Microsoft Sans Serif" pitchFamily="34" charset="0"/>
              </a:rPr>
              <a:t>系统海上平台应用问题</a:t>
            </a:r>
            <a:endParaRPr lang="zh-CN" altLang="en-US" sz="2800" b="1" dirty="0">
              <a:solidFill>
                <a:srgbClr val="000000">
                  <a:lumMod val="75000"/>
                  <a:lumOff val="25000"/>
                </a:srgbClr>
              </a:solidFill>
              <a:latin typeface="思源黑体 CN Heavy" panose="020B0A00000000000000" pitchFamily="34" charset="-122"/>
              <a:ea typeface="思源黑体 CN Heavy" panose="020B0A00000000000000" pitchFamily="34" charset="-122"/>
            </a:endParaRPr>
          </a:p>
        </p:txBody>
      </p:sp>
    </p:spTree>
    <p:extLst>
      <p:ext uri="{BB962C8B-B14F-4D97-AF65-F5344CB8AC3E}">
        <p14:creationId xmlns:p14="http://schemas.microsoft.com/office/powerpoint/2010/main" val="2390843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par>
                          <p:cTn id="14" fill="hold">
                            <p:stCondLst>
                              <p:cond delay="1000"/>
                            </p:stCondLst>
                            <p:childTnLst>
                              <p:par>
                                <p:cTn id="15" presetID="16" presetClass="entr" presetSubtype="21" fill="hold" nodeType="after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barn(inVertical)">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en-US" altLang="zh-CN" kern="0" dirty="0"/>
              <a:t>5</a:t>
            </a:r>
            <a:r>
              <a:rPr lang="en-US" altLang="zh-CN" kern="0" dirty="0" smtClean="0"/>
              <a:t>.1 </a:t>
            </a:r>
            <a:r>
              <a:rPr lang="en-US" altLang="zh-CN" dirty="0" err="1">
                <a:latin typeface="Microsoft Sans Serif" pitchFamily="34" charset="0"/>
                <a:cs typeface="Microsoft Sans Serif" pitchFamily="34" charset="0"/>
              </a:rPr>
              <a:t>HiaGuard</a:t>
            </a:r>
            <a:r>
              <a:rPr lang="zh-CN" altLang="en-US" dirty="0">
                <a:latin typeface="Microsoft Sans Serif" pitchFamily="34" charset="0"/>
                <a:cs typeface="Microsoft Sans Serif" pitchFamily="34" charset="0"/>
              </a:rPr>
              <a:t>系统</a:t>
            </a:r>
            <a:r>
              <a:rPr lang="zh-CN" altLang="en-US" dirty="0" smtClean="0">
                <a:latin typeface="Microsoft Sans Serif" pitchFamily="34" charset="0"/>
                <a:cs typeface="Microsoft Sans Serif" pitchFamily="34" charset="0"/>
              </a:rPr>
              <a:t>应用</a:t>
            </a:r>
            <a:r>
              <a:rPr lang="zh-CN" altLang="en-US" dirty="0">
                <a:latin typeface="Microsoft Sans Serif" pitchFamily="34" charset="0"/>
                <a:cs typeface="Microsoft Sans Serif" pitchFamily="34" charset="0"/>
              </a:rPr>
              <a:t>问题</a:t>
            </a:r>
            <a:endParaRPr lang="zh-CN" altLang="en-US" b="1" kern="0" dirty="0">
              <a:solidFill>
                <a:srgbClr val="000000">
                  <a:lumMod val="75000"/>
                  <a:lumOff val="25000"/>
                </a:srgbClr>
              </a:solidFill>
              <a:latin typeface="思源黑体 CN Bold" panose="020B0800000000000000" pitchFamily="34" charset="-122"/>
              <a:ea typeface="思源黑体 CN Bold" panose="020B0800000000000000" pitchFamily="34" charset="-122"/>
              <a:cs typeface="经典综艺体简" panose="02010609000101010101" pitchFamily="49" charset="-122"/>
            </a:endParaRPr>
          </a:p>
        </p:txBody>
      </p:sp>
      <p:sp>
        <p:nvSpPr>
          <p:cNvPr id="3" name="矩形 2"/>
          <p:cNvSpPr/>
          <p:nvPr/>
        </p:nvSpPr>
        <p:spPr>
          <a:xfrm>
            <a:off x="508000" y="832405"/>
            <a:ext cx="10754167" cy="5546134"/>
          </a:xfrm>
          <a:prstGeom prst="rect">
            <a:avLst/>
          </a:prstGeom>
        </p:spPr>
        <p:txBody>
          <a:bodyPr wrap="square">
            <a:spAutoFit/>
          </a:bodyPr>
          <a:lstStyle/>
          <a:p>
            <a:pPr marL="342900" indent="-342900">
              <a:lnSpc>
                <a:spcPct val="150000"/>
              </a:lnSpc>
              <a:spcBef>
                <a:spcPct val="20000"/>
              </a:spcBef>
              <a:spcAft>
                <a:spcPct val="20000"/>
              </a:spcAft>
              <a:buClr>
                <a:srgbClr val="115FA8"/>
              </a:buClr>
              <a:buSzPct val="60000"/>
              <a:buFont typeface="Wingdings" panose="05000000000000000000" pitchFamily="2" charset="2"/>
              <a:buChar char="l"/>
              <a:defRPr/>
            </a:pPr>
            <a:r>
              <a:rPr lang="zh-CN" altLang="en-US" sz="2400" dirty="0" smtClean="0">
                <a:solidFill>
                  <a:srgbClr val="115FA8"/>
                </a:solidFill>
                <a:latin typeface="思源黑体 CN Regular" panose="020B0500000000000000" pitchFamily="34" charset="-122"/>
                <a:ea typeface="思源黑体 CN Regular" panose="020B0500000000000000" pitchFamily="34" charset="-122"/>
              </a:rPr>
              <a:t>模块尺寸太大</a:t>
            </a:r>
            <a:endParaRPr lang="en-US" altLang="zh-CN" sz="2400" dirty="0" smtClean="0">
              <a:solidFill>
                <a:srgbClr val="115FA8"/>
              </a:solidFill>
              <a:latin typeface="思源黑体 CN Regular" panose="020B0500000000000000" pitchFamily="34" charset="-122"/>
              <a:ea typeface="思源黑体 CN Regular" panose="020B0500000000000000" pitchFamily="34" charset="-122"/>
            </a:endParaRPr>
          </a:p>
          <a:p>
            <a:pPr marL="800100" lvl="1" indent="-342900">
              <a:lnSpc>
                <a:spcPct val="150000"/>
              </a:lnSpc>
              <a:spcBef>
                <a:spcPct val="20000"/>
              </a:spcBef>
              <a:spcAft>
                <a:spcPct val="20000"/>
              </a:spcAft>
              <a:buClr>
                <a:schemeClr val="tx1"/>
              </a:buClr>
              <a:buSzPct val="60000"/>
              <a:buFont typeface="Wingdings" panose="05000000000000000000" pitchFamily="2" charset="2"/>
              <a:buChar char="l"/>
              <a:defRPr/>
            </a:pPr>
            <a:r>
              <a:rPr lang="zh-CN" altLang="en-US" sz="2000" dirty="0" smtClean="0">
                <a:solidFill>
                  <a:schemeClr val="bg1">
                    <a:lumMod val="50000"/>
                  </a:schemeClr>
                </a:solidFill>
                <a:latin typeface="Arial" pitchFamily="34" charset="0"/>
                <a:ea typeface="思源黑体 CN Regular" panose="020B0500000000000000" pitchFamily="34" charset="-122"/>
                <a:cs typeface="Arial" panose="020B0604020202020204" pitchFamily="34" charset="0"/>
              </a:rPr>
              <a:t>由于海上平台空间狭小，有时不能提供标准的机柜安装空间，所以</a:t>
            </a:r>
            <a:r>
              <a:rPr lang="en-US" altLang="zh-CN" sz="2000" dirty="0" err="1" smtClean="0">
                <a:solidFill>
                  <a:schemeClr val="bg1">
                    <a:lumMod val="50000"/>
                  </a:schemeClr>
                </a:solidFill>
                <a:latin typeface="Arial" pitchFamily="34" charset="0"/>
                <a:ea typeface="思源黑体 CN Regular" panose="020B0500000000000000" pitchFamily="34" charset="-122"/>
                <a:cs typeface="Arial" panose="020B0604020202020204" pitchFamily="34" charset="0"/>
              </a:rPr>
              <a:t>HiaGuard</a:t>
            </a:r>
            <a:r>
              <a:rPr lang="zh-CN" altLang="en-US" sz="2000" dirty="0" smtClean="0">
                <a:solidFill>
                  <a:schemeClr val="bg1">
                    <a:lumMod val="50000"/>
                  </a:schemeClr>
                </a:solidFill>
                <a:latin typeface="Arial" pitchFamily="34" charset="0"/>
                <a:ea typeface="思源黑体 CN Regular" panose="020B0500000000000000" pitchFamily="34" charset="-122"/>
                <a:cs typeface="Arial" panose="020B0604020202020204" pitchFamily="34" charset="0"/>
              </a:rPr>
              <a:t>系统在部分海上平台项目中无法应用。</a:t>
            </a:r>
            <a:endParaRPr lang="zh-CN" altLang="zh-CN" sz="2000" dirty="0">
              <a:solidFill>
                <a:schemeClr val="bg1">
                  <a:lumMod val="50000"/>
                </a:schemeClr>
              </a:solidFill>
              <a:latin typeface="Arial" pitchFamily="34" charset="0"/>
              <a:ea typeface="思源黑体 CN Regular" panose="020B0500000000000000" pitchFamily="34" charset="-122"/>
              <a:cs typeface="Arial" panose="020B0604020202020204" pitchFamily="34" charset="0"/>
            </a:endParaRPr>
          </a:p>
          <a:p>
            <a:pPr marL="342900" lvl="2" indent="-342900">
              <a:lnSpc>
                <a:spcPct val="150000"/>
              </a:lnSpc>
              <a:spcBef>
                <a:spcPct val="20000"/>
              </a:spcBef>
              <a:spcAft>
                <a:spcPct val="20000"/>
              </a:spcAft>
              <a:buClr>
                <a:srgbClr val="115FA8"/>
              </a:buClr>
              <a:buSzPct val="60000"/>
              <a:buFont typeface="Wingdings" panose="05000000000000000000" pitchFamily="2" charset="2"/>
              <a:buChar char="l"/>
              <a:defRPr/>
            </a:pPr>
            <a:r>
              <a:rPr lang="zh-CN" altLang="en-US" sz="2400" dirty="0" smtClean="0">
                <a:solidFill>
                  <a:srgbClr val="115FA8"/>
                </a:solidFill>
                <a:latin typeface="思源黑体 CN Regular" panose="020B0500000000000000" pitchFamily="34" charset="-122"/>
                <a:ea typeface="思源黑体 CN Regular" panose="020B0500000000000000" pitchFamily="34" charset="-122"/>
              </a:rPr>
              <a:t>系统冗余</a:t>
            </a:r>
            <a:endParaRPr lang="en-US" altLang="zh-CN" sz="2400" dirty="0">
              <a:solidFill>
                <a:srgbClr val="115FA8"/>
              </a:solidFill>
              <a:latin typeface="思源黑体 CN Regular" panose="020B0500000000000000" pitchFamily="34" charset="-122"/>
              <a:ea typeface="思源黑体 CN Regular" panose="020B0500000000000000" pitchFamily="34" charset="-122"/>
            </a:endParaRPr>
          </a:p>
          <a:p>
            <a:pPr marL="800100" lvl="3" indent="-342900">
              <a:lnSpc>
                <a:spcPct val="150000"/>
              </a:lnSpc>
              <a:spcBef>
                <a:spcPct val="20000"/>
              </a:spcBef>
              <a:spcAft>
                <a:spcPct val="20000"/>
              </a:spcAft>
              <a:buClr>
                <a:schemeClr val="tx1"/>
              </a:buClr>
              <a:buSzPct val="60000"/>
              <a:buFont typeface="Wingdings" panose="05000000000000000000" pitchFamily="2" charset="2"/>
              <a:buChar char="l"/>
              <a:defRPr/>
            </a:pPr>
            <a:r>
              <a:rPr lang="zh-CN" altLang="en-US" sz="2000" dirty="0" smtClean="0">
                <a:solidFill>
                  <a:schemeClr val="bg1">
                    <a:lumMod val="50000"/>
                  </a:schemeClr>
                </a:solidFill>
                <a:latin typeface="Arial" pitchFamily="34" charset="0"/>
                <a:ea typeface="思源黑体 CN Regular" panose="020B0500000000000000" pitchFamily="34" charset="-122"/>
                <a:cs typeface="Arial" panose="020B0604020202020204" pitchFamily="34" charset="0"/>
              </a:rPr>
              <a:t>海上平台由于远离陆地，交通不便，并且系统一旦投运，要求连续运行长达数年，所以要求系统的可用性极高；</a:t>
            </a:r>
            <a:endParaRPr lang="en-US" altLang="zh-CN" sz="2000" dirty="0" smtClean="0">
              <a:solidFill>
                <a:schemeClr val="bg1">
                  <a:lumMod val="50000"/>
                </a:schemeClr>
              </a:solidFill>
              <a:latin typeface="Arial" pitchFamily="34" charset="0"/>
              <a:ea typeface="思源黑体 CN Regular" panose="020B0500000000000000" pitchFamily="34" charset="-122"/>
              <a:cs typeface="Arial" panose="020B0604020202020204" pitchFamily="34" charset="0"/>
            </a:endParaRPr>
          </a:p>
          <a:p>
            <a:pPr marL="800100" lvl="3" indent="-342900">
              <a:lnSpc>
                <a:spcPct val="150000"/>
              </a:lnSpc>
              <a:spcBef>
                <a:spcPct val="20000"/>
              </a:spcBef>
              <a:spcAft>
                <a:spcPct val="20000"/>
              </a:spcAft>
              <a:buClr>
                <a:schemeClr val="tx1"/>
              </a:buClr>
              <a:buSzPct val="60000"/>
              <a:buFont typeface="Wingdings" panose="05000000000000000000" pitchFamily="2" charset="2"/>
              <a:buChar char="l"/>
              <a:defRPr/>
            </a:pPr>
            <a:r>
              <a:rPr lang="zh-CN" altLang="en-US" sz="2000" dirty="0" smtClean="0">
                <a:solidFill>
                  <a:schemeClr val="bg1">
                    <a:lumMod val="50000"/>
                  </a:schemeClr>
                </a:solidFill>
                <a:latin typeface="Arial" pitchFamily="34" charset="0"/>
                <a:ea typeface="思源黑体 CN Regular" panose="020B0500000000000000" pitchFamily="34" charset="-122"/>
                <a:cs typeface="Arial" panose="020B0604020202020204" pitchFamily="34" charset="0"/>
              </a:rPr>
              <a:t>所有的模块均支持</a:t>
            </a:r>
            <a:r>
              <a:rPr lang="en-US" altLang="zh-CN" sz="2000" dirty="0" smtClean="0">
                <a:solidFill>
                  <a:schemeClr val="bg1">
                    <a:lumMod val="50000"/>
                  </a:schemeClr>
                </a:solidFill>
                <a:latin typeface="Arial" pitchFamily="34" charset="0"/>
                <a:ea typeface="思源黑体 CN Regular" panose="020B0500000000000000" pitchFamily="34" charset="-122"/>
                <a:cs typeface="Arial" panose="020B0604020202020204" pitchFamily="34" charset="0"/>
              </a:rPr>
              <a:t>1:1</a:t>
            </a:r>
            <a:r>
              <a:rPr lang="zh-CN" altLang="en-US" sz="2000" dirty="0" smtClean="0">
                <a:solidFill>
                  <a:schemeClr val="bg1">
                    <a:lumMod val="50000"/>
                  </a:schemeClr>
                </a:solidFill>
                <a:latin typeface="Arial" pitchFamily="34" charset="0"/>
                <a:ea typeface="思源黑体 CN Regular" panose="020B0500000000000000" pitchFamily="34" charset="-122"/>
                <a:cs typeface="Arial" panose="020B0604020202020204" pitchFamily="34" charset="0"/>
              </a:rPr>
              <a:t>物理冗余，如果为</a:t>
            </a:r>
            <a:r>
              <a:rPr lang="en-US" altLang="zh-CN" sz="2000" dirty="0" smtClean="0">
                <a:solidFill>
                  <a:schemeClr val="bg1">
                    <a:lumMod val="50000"/>
                  </a:schemeClr>
                </a:solidFill>
                <a:latin typeface="Arial" pitchFamily="34" charset="0"/>
                <a:ea typeface="思源黑体 CN Regular" panose="020B0500000000000000" pitchFamily="34" charset="-122"/>
                <a:cs typeface="Arial" panose="020B0604020202020204" pitchFamily="34" charset="0"/>
              </a:rPr>
              <a:t>2oo3D</a:t>
            </a:r>
            <a:r>
              <a:rPr lang="zh-CN" altLang="en-US" sz="2000" dirty="0" smtClean="0">
                <a:solidFill>
                  <a:schemeClr val="bg1">
                    <a:lumMod val="50000"/>
                  </a:schemeClr>
                </a:solidFill>
                <a:latin typeface="Arial" pitchFamily="34" charset="0"/>
                <a:ea typeface="思源黑体 CN Regular" panose="020B0500000000000000" pitchFamily="34" charset="-122"/>
                <a:cs typeface="Arial" panose="020B0604020202020204" pitchFamily="34" charset="0"/>
              </a:rPr>
              <a:t>架构的系统，</a:t>
            </a:r>
            <a:r>
              <a:rPr lang="zh-CN" altLang="en-US" sz="2000" dirty="0">
                <a:solidFill>
                  <a:schemeClr val="bg1">
                    <a:lumMod val="50000"/>
                  </a:schemeClr>
                </a:solidFill>
                <a:latin typeface="Arial" pitchFamily="34" charset="0"/>
                <a:ea typeface="思源黑体 CN Regular" panose="020B0500000000000000" pitchFamily="34" charset="-122"/>
                <a:cs typeface="Arial" panose="020B0604020202020204" pitchFamily="34" charset="0"/>
              </a:rPr>
              <a:t>三</a:t>
            </a:r>
            <a:r>
              <a:rPr lang="zh-CN" altLang="en-US" sz="2000" dirty="0" smtClean="0">
                <a:solidFill>
                  <a:schemeClr val="bg1">
                    <a:lumMod val="50000"/>
                  </a:schemeClr>
                </a:solidFill>
                <a:latin typeface="Arial" pitchFamily="34" charset="0"/>
                <a:ea typeface="思源黑体 CN Regular" panose="020B0500000000000000" pitchFamily="34" charset="-122"/>
                <a:cs typeface="Arial" panose="020B0604020202020204" pitchFamily="34" charset="0"/>
              </a:rPr>
              <a:t>冗余控制器要求一块控制器故障后，能够一直保持</a:t>
            </a:r>
            <a:r>
              <a:rPr lang="en-US" altLang="zh-CN" sz="2000" dirty="0" smtClean="0">
                <a:solidFill>
                  <a:schemeClr val="bg1">
                    <a:lumMod val="50000"/>
                  </a:schemeClr>
                </a:solidFill>
                <a:latin typeface="Arial" pitchFamily="34" charset="0"/>
                <a:ea typeface="思源黑体 CN Regular" panose="020B0500000000000000" pitchFamily="34" charset="-122"/>
                <a:cs typeface="Arial" panose="020B0604020202020204" pitchFamily="34" charset="0"/>
              </a:rPr>
              <a:t>SIL3</a:t>
            </a:r>
            <a:r>
              <a:rPr lang="zh-CN" altLang="en-US" sz="2000" dirty="0" smtClean="0">
                <a:solidFill>
                  <a:schemeClr val="bg1">
                    <a:lumMod val="50000"/>
                  </a:schemeClr>
                </a:solidFill>
                <a:latin typeface="Arial" pitchFamily="34" charset="0"/>
                <a:ea typeface="思源黑体 CN Regular" panose="020B0500000000000000" pitchFamily="34" charset="-122"/>
                <a:cs typeface="Arial" panose="020B0604020202020204" pitchFamily="34" charset="0"/>
              </a:rPr>
              <a:t>运行；</a:t>
            </a:r>
            <a:endParaRPr lang="en-US" altLang="zh-CN" sz="2000" dirty="0" smtClean="0">
              <a:solidFill>
                <a:schemeClr val="bg1">
                  <a:lumMod val="50000"/>
                </a:schemeClr>
              </a:solidFill>
              <a:latin typeface="Arial" pitchFamily="34" charset="0"/>
              <a:ea typeface="思源黑体 CN Regular" panose="020B0500000000000000" pitchFamily="34" charset="-122"/>
              <a:cs typeface="Arial" panose="020B0604020202020204" pitchFamily="34" charset="0"/>
            </a:endParaRPr>
          </a:p>
          <a:p>
            <a:pPr marL="800100" lvl="3" indent="-342900">
              <a:lnSpc>
                <a:spcPct val="150000"/>
              </a:lnSpc>
              <a:spcBef>
                <a:spcPct val="20000"/>
              </a:spcBef>
              <a:spcAft>
                <a:spcPct val="20000"/>
              </a:spcAft>
              <a:buClr>
                <a:schemeClr val="tx1"/>
              </a:buClr>
              <a:buSzPct val="60000"/>
              <a:buFont typeface="Wingdings" panose="05000000000000000000" pitchFamily="2" charset="2"/>
              <a:buChar char="l"/>
              <a:defRPr/>
            </a:pPr>
            <a:r>
              <a:rPr lang="en-US" altLang="zh-CN" sz="2000" dirty="0" err="1" smtClean="0">
                <a:solidFill>
                  <a:schemeClr val="bg1">
                    <a:lumMod val="50000"/>
                  </a:schemeClr>
                </a:solidFill>
                <a:latin typeface="Arial" pitchFamily="34" charset="0"/>
                <a:ea typeface="思源黑体 CN Regular" panose="020B0500000000000000" pitchFamily="34" charset="-122"/>
                <a:cs typeface="Arial" panose="020B0604020202020204" pitchFamily="34" charset="0"/>
              </a:rPr>
              <a:t>HiaGuard</a:t>
            </a:r>
            <a:r>
              <a:rPr lang="zh-CN" altLang="en-US" sz="2000" dirty="0" smtClean="0">
                <a:solidFill>
                  <a:schemeClr val="bg1">
                    <a:lumMod val="50000"/>
                  </a:schemeClr>
                </a:solidFill>
                <a:latin typeface="Arial" pitchFamily="34" charset="0"/>
                <a:ea typeface="思源黑体 CN Regular" panose="020B0500000000000000" pitchFamily="34" charset="-122"/>
                <a:cs typeface="Arial" panose="020B0604020202020204" pitchFamily="34" charset="0"/>
              </a:rPr>
              <a:t>系统采用三重冗余设计，</a:t>
            </a:r>
            <a:r>
              <a:rPr lang="en-US" altLang="zh-CN" sz="2000" dirty="0" smtClean="0">
                <a:solidFill>
                  <a:schemeClr val="bg1">
                    <a:lumMod val="50000"/>
                  </a:schemeClr>
                </a:solidFill>
                <a:latin typeface="Arial" pitchFamily="34" charset="0"/>
                <a:ea typeface="思源黑体 CN Regular" panose="020B0500000000000000" pitchFamily="34" charset="-122"/>
                <a:cs typeface="Arial" panose="020B0604020202020204" pitchFamily="34" charset="0"/>
              </a:rPr>
              <a:t>IO</a:t>
            </a:r>
            <a:r>
              <a:rPr lang="zh-CN" altLang="en-US" sz="2000" dirty="0" smtClean="0">
                <a:solidFill>
                  <a:schemeClr val="bg1">
                    <a:lumMod val="50000"/>
                  </a:schemeClr>
                </a:solidFill>
                <a:latin typeface="Arial" pitchFamily="34" charset="0"/>
                <a:ea typeface="思源黑体 CN Regular" panose="020B0500000000000000" pitchFamily="34" charset="-122"/>
                <a:cs typeface="Arial" panose="020B0604020202020204" pitchFamily="34" charset="0"/>
              </a:rPr>
              <a:t>模块和通讯模块支持</a:t>
            </a:r>
            <a:r>
              <a:rPr lang="en-US" altLang="zh-CN" sz="2000" dirty="0" smtClean="0">
                <a:solidFill>
                  <a:schemeClr val="bg1">
                    <a:lumMod val="50000"/>
                  </a:schemeClr>
                </a:solidFill>
                <a:latin typeface="Arial" pitchFamily="34" charset="0"/>
                <a:ea typeface="思源黑体 CN Regular" panose="020B0500000000000000" pitchFamily="34" charset="-122"/>
                <a:cs typeface="Arial" panose="020B0604020202020204" pitchFamily="34" charset="0"/>
              </a:rPr>
              <a:t>1:1</a:t>
            </a:r>
            <a:r>
              <a:rPr lang="zh-CN" altLang="en-US" sz="2000" dirty="0" smtClean="0">
                <a:solidFill>
                  <a:schemeClr val="bg1">
                    <a:lumMod val="50000"/>
                  </a:schemeClr>
                </a:solidFill>
                <a:latin typeface="Arial" pitchFamily="34" charset="0"/>
                <a:ea typeface="思源黑体 CN Regular" panose="020B0500000000000000" pitchFamily="34" charset="-122"/>
                <a:cs typeface="Arial" panose="020B0604020202020204" pitchFamily="34" charset="0"/>
              </a:rPr>
              <a:t>冗余，但是控制器为三重冗余，并且一个控制器故障后，必须</a:t>
            </a:r>
            <a:r>
              <a:rPr lang="en-US" altLang="zh-CN" sz="2000" dirty="0" smtClean="0">
                <a:solidFill>
                  <a:schemeClr val="bg1">
                    <a:lumMod val="50000"/>
                  </a:schemeClr>
                </a:solidFill>
                <a:latin typeface="Arial" pitchFamily="34" charset="0"/>
                <a:ea typeface="思源黑体 CN Regular" panose="020B0500000000000000" pitchFamily="34" charset="-122"/>
                <a:cs typeface="Arial" panose="020B0604020202020204" pitchFamily="34" charset="0"/>
              </a:rPr>
              <a:t>24h</a:t>
            </a:r>
            <a:r>
              <a:rPr lang="zh-CN" altLang="en-US" sz="2000" dirty="0" smtClean="0">
                <a:solidFill>
                  <a:schemeClr val="bg1">
                    <a:lumMod val="50000"/>
                  </a:schemeClr>
                </a:solidFill>
                <a:latin typeface="Arial" pitchFamily="34" charset="0"/>
                <a:ea typeface="思源黑体 CN Regular" panose="020B0500000000000000" pitchFamily="34" charset="-122"/>
                <a:cs typeface="Arial" panose="020B0604020202020204" pitchFamily="34" charset="0"/>
              </a:rPr>
              <a:t>内更换，否则丧失</a:t>
            </a:r>
            <a:r>
              <a:rPr lang="en-US" altLang="zh-CN" sz="2000" dirty="0" smtClean="0">
                <a:solidFill>
                  <a:schemeClr val="bg1">
                    <a:lumMod val="50000"/>
                  </a:schemeClr>
                </a:solidFill>
                <a:latin typeface="Arial" pitchFamily="34" charset="0"/>
                <a:ea typeface="思源黑体 CN Regular" panose="020B0500000000000000" pitchFamily="34" charset="-122"/>
                <a:cs typeface="Arial" panose="020B0604020202020204" pitchFamily="34" charset="0"/>
              </a:rPr>
              <a:t>SIL3</a:t>
            </a:r>
            <a:r>
              <a:rPr lang="zh-CN" altLang="en-US" sz="2000" dirty="0" smtClean="0">
                <a:solidFill>
                  <a:schemeClr val="bg1">
                    <a:lumMod val="50000"/>
                  </a:schemeClr>
                </a:solidFill>
                <a:latin typeface="Arial" pitchFamily="34" charset="0"/>
                <a:ea typeface="思源黑体 CN Regular" panose="020B0500000000000000" pitchFamily="34" charset="-122"/>
                <a:cs typeface="Arial" panose="020B0604020202020204" pitchFamily="34" charset="0"/>
              </a:rPr>
              <a:t>。</a:t>
            </a:r>
            <a:endParaRPr lang="zh-CN" altLang="zh-CN" sz="2000" dirty="0">
              <a:solidFill>
                <a:schemeClr val="bg1">
                  <a:lumMod val="50000"/>
                </a:schemeClr>
              </a:solidFill>
              <a:latin typeface="Arial" pitchFamily="34" charset="0"/>
              <a:ea typeface="思源黑体 CN Regular" panose="020B0500000000000000" pitchFamily="34" charset="-122"/>
              <a:cs typeface="Arial" panose="020B0604020202020204" pitchFamily="34" charset="0"/>
            </a:endParaRPr>
          </a:p>
        </p:txBody>
      </p:sp>
    </p:spTree>
    <p:extLst>
      <p:ext uri="{BB962C8B-B14F-4D97-AF65-F5344CB8AC3E}">
        <p14:creationId xmlns:p14="http://schemas.microsoft.com/office/powerpoint/2010/main" val="162346585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en-US" altLang="zh-CN" kern="0" dirty="0" smtClean="0"/>
              <a:t>5.2 </a:t>
            </a:r>
            <a:r>
              <a:rPr lang="en-US" altLang="zh-CN" dirty="0" err="1">
                <a:latin typeface="Microsoft Sans Serif" pitchFamily="34" charset="0"/>
                <a:cs typeface="Microsoft Sans Serif" pitchFamily="34" charset="0"/>
              </a:rPr>
              <a:t>HiaGuard</a:t>
            </a:r>
            <a:r>
              <a:rPr lang="zh-CN" altLang="en-US" dirty="0">
                <a:latin typeface="Microsoft Sans Serif" pitchFamily="34" charset="0"/>
                <a:cs typeface="Microsoft Sans Serif" pitchFamily="34" charset="0"/>
              </a:rPr>
              <a:t>系统</a:t>
            </a:r>
            <a:r>
              <a:rPr lang="zh-CN" altLang="en-US" dirty="0" smtClean="0">
                <a:latin typeface="Microsoft Sans Serif" pitchFamily="34" charset="0"/>
                <a:cs typeface="Microsoft Sans Serif" pitchFamily="34" charset="0"/>
              </a:rPr>
              <a:t>应用</a:t>
            </a:r>
            <a:r>
              <a:rPr lang="zh-CN" altLang="en-US" dirty="0">
                <a:latin typeface="Microsoft Sans Serif" pitchFamily="34" charset="0"/>
                <a:cs typeface="Microsoft Sans Serif" pitchFamily="34" charset="0"/>
              </a:rPr>
              <a:t>问题</a:t>
            </a:r>
            <a:endParaRPr lang="zh-CN" altLang="en-US" b="1" kern="0" dirty="0">
              <a:solidFill>
                <a:srgbClr val="000000">
                  <a:lumMod val="75000"/>
                  <a:lumOff val="25000"/>
                </a:srgbClr>
              </a:solidFill>
              <a:latin typeface="思源黑体 CN Bold" panose="020B0800000000000000" pitchFamily="34" charset="-122"/>
              <a:ea typeface="思源黑体 CN Bold" panose="020B0800000000000000" pitchFamily="34" charset="-122"/>
              <a:cs typeface="经典综艺体简" panose="02010609000101010101" pitchFamily="49" charset="-122"/>
            </a:endParaRPr>
          </a:p>
        </p:txBody>
      </p:sp>
      <p:sp>
        <p:nvSpPr>
          <p:cNvPr id="3" name="矩形 2"/>
          <p:cNvSpPr/>
          <p:nvPr/>
        </p:nvSpPr>
        <p:spPr>
          <a:xfrm>
            <a:off x="496425" y="832405"/>
            <a:ext cx="10719443" cy="5546134"/>
          </a:xfrm>
          <a:prstGeom prst="rect">
            <a:avLst/>
          </a:prstGeom>
        </p:spPr>
        <p:txBody>
          <a:bodyPr wrap="square">
            <a:spAutoFit/>
          </a:bodyPr>
          <a:lstStyle/>
          <a:p>
            <a:pPr marL="342900" indent="-342900">
              <a:lnSpc>
                <a:spcPct val="150000"/>
              </a:lnSpc>
              <a:spcBef>
                <a:spcPct val="20000"/>
              </a:spcBef>
              <a:spcAft>
                <a:spcPct val="20000"/>
              </a:spcAft>
              <a:buClr>
                <a:srgbClr val="115FA8"/>
              </a:buClr>
              <a:buSzPct val="60000"/>
              <a:buFont typeface="Wingdings" panose="05000000000000000000" pitchFamily="2" charset="2"/>
              <a:buChar char="l"/>
              <a:defRPr/>
            </a:pPr>
            <a:r>
              <a:rPr lang="zh-CN" altLang="en-US" sz="2400" dirty="0" smtClean="0">
                <a:solidFill>
                  <a:srgbClr val="115FA8"/>
                </a:solidFill>
                <a:latin typeface="思源黑体 CN Regular" panose="020B0500000000000000" pitchFamily="34" charset="-122"/>
                <a:ea typeface="思源黑体 CN Regular" panose="020B0500000000000000" pitchFamily="34" charset="-122"/>
              </a:rPr>
              <a:t>系统电源配置</a:t>
            </a:r>
            <a:endParaRPr lang="en-US" altLang="zh-CN" sz="2400" dirty="0" smtClean="0">
              <a:solidFill>
                <a:srgbClr val="115FA8"/>
              </a:solidFill>
              <a:latin typeface="思源黑体 CN Regular" panose="020B0500000000000000" pitchFamily="34" charset="-122"/>
              <a:ea typeface="思源黑体 CN Regular" panose="020B0500000000000000" pitchFamily="34" charset="-122"/>
            </a:endParaRPr>
          </a:p>
          <a:p>
            <a:pPr marL="800100" lvl="1" indent="-342900">
              <a:lnSpc>
                <a:spcPct val="150000"/>
              </a:lnSpc>
              <a:spcBef>
                <a:spcPct val="20000"/>
              </a:spcBef>
              <a:spcAft>
                <a:spcPct val="20000"/>
              </a:spcAft>
              <a:buClr>
                <a:schemeClr val="tx1"/>
              </a:buClr>
              <a:buSzPct val="60000"/>
              <a:buFont typeface="Wingdings" panose="05000000000000000000" pitchFamily="2" charset="2"/>
              <a:buChar char="l"/>
              <a:defRPr/>
            </a:pPr>
            <a:r>
              <a:rPr lang="en-US" altLang="zh-CN" sz="2000" dirty="0" err="1" smtClean="0">
                <a:solidFill>
                  <a:schemeClr val="bg1">
                    <a:lumMod val="50000"/>
                  </a:schemeClr>
                </a:solidFill>
                <a:latin typeface="Arial" pitchFamily="34" charset="0"/>
                <a:ea typeface="思源黑体 CN Regular" panose="020B0500000000000000" pitchFamily="34" charset="-122"/>
                <a:cs typeface="Arial" panose="020B0604020202020204" pitchFamily="34" charset="0"/>
              </a:rPr>
              <a:t>HiaGuard</a:t>
            </a:r>
            <a:r>
              <a:rPr lang="zh-CN" altLang="en-US" sz="2000" dirty="0" smtClean="0">
                <a:solidFill>
                  <a:schemeClr val="bg1">
                    <a:lumMod val="50000"/>
                  </a:schemeClr>
                </a:solidFill>
                <a:latin typeface="Arial" pitchFamily="34" charset="0"/>
                <a:ea typeface="思源黑体 CN Regular" panose="020B0500000000000000" pitchFamily="34" charset="-122"/>
                <a:cs typeface="Arial" panose="020B0604020202020204" pitchFamily="34" charset="0"/>
              </a:rPr>
              <a:t>系统正常工作需要配置冗余系统电源、冗余现场电源，若现场仪表供电还需要辅助电源，这对现场的电压配置要求较高，并且成本增加很多，我们的普尔世电源很贵。</a:t>
            </a:r>
            <a:endParaRPr lang="zh-CN" altLang="zh-CN" sz="2000" dirty="0">
              <a:solidFill>
                <a:schemeClr val="bg1">
                  <a:lumMod val="50000"/>
                </a:schemeClr>
              </a:solidFill>
              <a:latin typeface="Arial" pitchFamily="34" charset="0"/>
              <a:ea typeface="思源黑体 CN Regular" panose="020B0500000000000000" pitchFamily="34" charset="-122"/>
              <a:cs typeface="Arial" panose="020B0604020202020204" pitchFamily="34" charset="0"/>
            </a:endParaRPr>
          </a:p>
          <a:p>
            <a:pPr marL="342900" lvl="2" indent="-342900">
              <a:lnSpc>
                <a:spcPct val="150000"/>
              </a:lnSpc>
              <a:spcBef>
                <a:spcPct val="20000"/>
              </a:spcBef>
              <a:spcAft>
                <a:spcPct val="20000"/>
              </a:spcAft>
              <a:buClr>
                <a:srgbClr val="115FA8"/>
              </a:buClr>
              <a:buSzPct val="60000"/>
              <a:buFont typeface="Wingdings" panose="05000000000000000000" pitchFamily="2" charset="2"/>
              <a:buChar char="l"/>
              <a:defRPr/>
            </a:pPr>
            <a:r>
              <a:rPr lang="en-US" altLang="zh-CN" sz="2400" dirty="0" smtClean="0">
                <a:solidFill>
                  <a:srgbClr val="115FA8"/>
                </a:solidFill>
                <a:latin typeface="思源黑体 CN Regular" panose="020B0500000000000000" pitchFamily="34" charset="-122"/>
                <a:ea typeface="思源黑体 CN Regular" panose="020B0500000000000000" pitchFamily="34" charset="-122"/>
              </a:rPr>
              <a:t>Modbus</a:t>
            </a:r>
            <a:r>
              <a:rPr lang="zh-CN" altLang="en-US" sz="2400" dirty="0" smtClean="0">
                <a:solidFill>
                  <a:srgbClr val="115FA8"/>
                </a:solidFill>
                <a:latin typeface="思源黑体 CN Regular" panose="020B0500000000000000" pitchFamily="34" charset="-122"/>
                <a:ea typeface="思源黑体 CN Regular" panose="020B0500000000000000" pitchFamily="34" charset="-122"/>
              </a:rPr>
              <a:t>问题</a:t>
            </a:r>
            <a:endParaRPr lang="en-US" altLang="zh-CN" sz="2400" dirty="0">
              <a:solidFill>
                <a:srgbClr val="115FA8"/>
              </a:solidFill>
              <a:latin typeface="思源黑体 CN Regular" panose="020B0500000000000000" pitchFamily="34" charset="-122"/>
              <a:ea typeface="思源黑体 CN Regular" panose="020B0500000000000000" pitchFamily="34" charset="-122"/>
            </a:endParaRPr>
          </a:p>
          <a:p>
            <a:pPr marL="800100" lvl="3" indent="-342900">
              <a:lnSpc>
                <a:spcPct val="150000"/>
              </a:lnSpc>
              <a:spcBef>
                <a:spcPct val="20000"/>
              </a:spcBef>
              <a:spcAft>
                <a:spcPct val="20000"/>
              </a:spcAft>
              <a:buClr>
                <a:schemeClr val="tx1"/>
              </a:buClr>
              <a:buSzPct val="60000"/>
              <a:buFont typeface="Wingdings" panose="05000000000000000000" pitchFamily="2" charset="2"/>
              <a:buChar char="l"/>
              <a:defRPr/>
            </a:pPr>
            <a:r>
              <a:rPr lang="zh-CN" altLang="en-US" sz="2000" dirty="0" smtClean="0">
                <a:solidFill>
                  <a:schemeClr val="bg1">
                    <a:lumMod val="50000"/>
                  </a:schemeClr>
                </a:solidFill>
                <a:latin typeface="Arial" pitchFamily="34" charset="0"/>
                <a:ea typeface="思源黑体 CN Regular" panose="020B0500000000000000" pitchFamily="34" charset="-122"/>
                <a:cs typeface="Arial" panose="020B0604020202020204" pitchFamily="34" charset="0"/>
              </a:rPr>
              <a:t>在海上</a:t>
            </a:r>
            <a:r>
              <a:rPr lang="zh-CN" altLang="zh-CN" sz="2000" dirty="0" smtClean="0">
                <a:solidFill>
                  <a:schemeClr val="bg1">
                    <a:lumMod val="50000"/>
                  </a:schemeClr>
                </a:solidFill>
                <a:latin typeface="Arial" pitchFamily="34" charset="0"/>
                <a:ea typeface="思源黑体 CN Regular" panose="020B0500000000000000" pitchFamily="34" charset="-122"/>
                <a:cs typeface="Arial" panose="020B0604020202020204" pitchFamily="34" charset="0"/>
              </a:rPr>
              <a:t>大型</a:t>
            </a:r>
            <a:r>
              <a:rPr lang="zh-CN" altLang="zh-CN" sz="2000" dirty="0">
                <a:solidFill>
                  <a:schemeClr val="bg1">
                    <a:lumMod val="50000"/>
                  </a:schemeClr>
                </a:solidFill>
                <a:latin typeface="Arial" pitchFamily="34" charset="0"/>
                <a:ea typeface="思源黑体 CN Regular" panose="020B0500000000000000" pitchFamily="34" charset="-122"/>
                <a:cs typeface="Arial" panose="020B0604020202020204" pitchFamily="34" charset="0"/>
              </a:rPr>
              <a:t>平台，由于生活区比较大</a:t>
            </a:r>
            <a:r>
              <a:rPr lang="zh-CN" altLang="zh-CN" sz="2000" dirty="0" smtClean="0">
                <a:solidFill>
                  <a:schemeClr val="bg1">
                    <a:lumMod val="50000"/>
                  </a:schemeClr>
                </a:solidFill>
                <a:latin typeface="Arial" pitchFamily="34" charset="0"/>
                <a:ea typeface="思源黑体 CN Regular" panose="020B0500000000000000" pitchFamily="34" charset="-122"/>
                <a:cs typeface="Arial" panose="020B0604020202020204" pitchFamily="34" charset="0"/>
              </a:rPr>
              <a:t>，所有</a:t>
            </a:r>
            <a:r>
              <a:rPr lang="zh-CN" altLang="zh-CN" sz="2000" dirty="0">
                <a:solidFill>
                  <a:schemeClr val="bg1">
                    <a:lumMod val="50000"/>
                  </a:schemeClr>
                </a:solidFill>
                <a:latin typeface="Arial" pitchFamily="34" charset="0"/>
                <a:ea typeface="思源黑体 CN Regular" panose="020B0500000000000000" pitchFamily="34" charset="-122"/>
                <a:cs typeface="Arial" panose="020B0604020202020204" pitchFamily="34" charset="0"/>
              </a:rPr>
              <a:t>室内的烟温感探头、手动火灾报警按钮和防火门开关等都接入寻址盘，寻址盘通过冗余</a:t>
            </a:r>
            <a:r>
              <a:rPr lang="zh-CN" altLang="zh-CN" sz="2000" dirty="0" smtClean="0">
                <a:solidFill>
                  <a:schemeClr val="bg1">
                    <a:lumMod val="50000"/>
                  </a:schemeClr>
                </a:solidFill>
                <a:latin typeface="Arial" pitchFamily="34" charset="0"/>
                <a:ea typeface="思源黑体 CN Regular" panose="020B0500000000000000" pitchFamily="34" charset="-122"/>
                <a:cs typeface="Arial" panose="020B0604020202020204" pitchFamily="34" charset="0"/>
              </a:rPr>
              <a:t>的</a:t>
            </a:r>
            <a:r>
              <a:rPr lang="en-US" altLang="zh-CN" sz="2000" dirty="0" smtClean="0">
                <a:solidFill>
                  <a:schemeClr val="bg1">
                    <a:lumMod val="50000"/>
                  </a:schemeClr>
                </a:solidFill>
                <a:latin typeface="Arial" pitchFamily="34" charset="0"/>
                <a:ea typeface="思源黑体 CN Regular" panose="020B0500000000000000" pitchFamily="34" charset="-122"/>
                <a:cs typeface="Arial" panose="020B0604020202020204" pitchFamily="34" charset="0"/>
              </a:rPr>
              <a:t>Modbus</a:t>
            </a:r>
            <a:r>
              <a:rPr lang="zh-CN" altLang="en-US" sz="2000" dirty="0" smtClean="0">
                <a:solidFill>
                  <a:schemeClr val="bg1">
                    <a:lumMod val="50000"/>
                  </a:schemeClr>
                </a:solidFill>
                <a:latin typeface="Arial" pitchFamily="34" charset="0"/>
                <a:ea typeface="思源黑体 CN Regular" panose="020B0500000000000000" pitchFamily="34" charset="-122"/>
                <a:cs typeface="Arial" panose="020B0604020202020204" pitchFamily="34" charset="0"/>
              </a:rPr>
              <a:t>与</a:t>
            </a:r>
            <a:r>
              <a:rPr lang="en-US" altLang="zh-CN" sz="2000" dirty="0" smtClean="0">
                <a:solidFill>
                  <a:schemeClr val="bg1">
                    <a:lumMod val="50000"/>
                  </a:schemeClr>
                </a:solidFill>
                <a:latin typeface="Arial" pitchFamily="34" charset="0"/>
                <a:ea typeface="思源黑体 CN Regular" panose="020B0500000000000000" pitchFamily="34" charset="-122"/>
                <a:cs typeface="Arial" panose="020B0604020202020204" pitchFamily="34" charset="0"/>
              </a:rPr>
              <a:t>FGS</a:t>
            </a:r>
            <a:r>
              <a:rPr lang="zh-CN" altLang="en-US" sz="2000" dirty="0" smtClean="0">
                <a:solidFill>
                  <a:schemeClr val="bg1">
                    <a:lumMod val="50000"/>
                  </a:schemeClr>
                </a:solidFill>
                <a:latin typeface="Arial" pitchFamily="34" charset="0"/>
                <a:ea typeface="思源黑体 CN Regular" panose="020B0500000000000000" pitchFamily="34" charset="-122"/>
                <a:cs typeface="Arial" panose="020B0604020202020204" pitchFamily="34" charset="0"/>
              </a:rPr>
              <a:t>通讯</a:t>
            </a:r>
            <a:r>
              <a:rPr lang="zh-CN" altLang="zh-CN" sz="2000" dirty="0" smtClean="0">
                <a:solidFill>
                  <a:schemeClr val="bg1">
                    <a:lumMod val="50000"/>
                  </a:schemeClr>
                </a:solidFill>
                <a:latin typeface="Arial" pitchFamily="34" charset="0"/>
                <a:ea typeface="思源黑体 CN Regular" panose="020B0500000000000000" pitchFamily="34" charset="-122"/>
                <a:cs typeface="Arial" panose="020B0604020202020204" pitchFamily="34" charset="0"/>
              </a:rPr>
              <a:t>；</a:t>
            </a:r>
            <a:endParaRPr lang="en-US" altLang="zh-CN" sz="2000" dirty="0">
              <a:solidFill>
                <a:schemeClr val="bg1">
                  <a:lumMod val="50000"/>
                </a:schemeClr>
              </a:solidFill>
              <a:latin typeface="Arial" pitchFamily="34" charset="0"/>
              <a:ea typeface="思源黑体 CN Regular" panose="020B0500000000000000" pitchFamily="34" charset="-122"/>
              <a:cs typeface="Arial" panose="020B0604020202020204" pitchFamily="34" charset="0"/>
            </a:endParaRPr>
          </a:p>
          <a:p>
            <a:pPr marL="800100" lvl="3" indent="-342900">
              <a:lnSpc>
                <a:spcPct val="150000"/>
              </a:lnSpc>
              <a:spcBef>
                <a:spcPct val="20000"/>
              </a:spcBef>
              <a:spcAft>
                <a:spcPct val="20000"/>
              </a:spcAft>
              <a:buClr>
                <a:schemeClr val="tx1"/>
              </a:buClr>
              <a:buSzPct val="60000"/>
              <a:buFont typeface="Wingdings" panose="05000000000000000000" pitchFamily="2" charset="2"/>
              <a:buChar char="l"/>
              <a:defRPr/>
            </a:pPr>
            <a:r>
              <a:rPr lang="en-US" altLang="zh-CN" sz="2000" dirty="0" smtClean="0">
                <a:solidFill>
                  <a:schemeClr val="bg1">
                    <a:lumMod val="50000"/>
                  </a:schemeClr>
                </a:solidFill>
                <a:latin typeface="Arial" pitchFamily="34" charset="0"/>
                <a:ea typeface="思源黑体 CN Regular" panose="020B0500000000000000" pitchFamily="34" charset="-122"/>
                <a:cs typeface="Arial" panose="020B0604020202020204" pitchFamily="34" charset="0"/>
              </a:rPr>
              <a:t>SGM210</a:t>
            </a:r>
            <a:r>
              <a:rPr lang="zh-CN" altLang="en-US" sz="2000" dirty="0" smtClean="0">
                <a:solidFill>
                  <a:schemeClr val="bg1">
                    <a:lumMod val="50000"/>
                  </a:schemeClr>
                </a:solidFill>
                <a:latin typeface="Arial" pitchFamily="34" charset="0"/>
                <a:ea typeface="思源黑体 CN Regular" panose="020B0500000000000000" pitchFamily="34" charset="-122"/>
                <a:cs typeface="Arial" panose="020B0604020202020204" pitchFamily="34" charset="0"/>
              </a:rPr>
              <a:t>模块的</a:t>
            </a:r>
            <a:r>
              <a:rPr lang="en-US" altLang="zh-CN" sz="2000" dirty="0" smtClean="0">
                <a:solidFill>
                  <a:schemeClr val="bg1">
                    <a:lumMod val="50000"/>
                  </a:schemeClr>
                </a:solidFill>
                <a:latin typeface="Arial" pitchFamily="34" charset="0"/>
                <a:ea typeface="思源黑体 CN Regular" panose="020B0500000000000000" pitchFamily="34" charset="-122"/>
                <a:cs typeface="Arial" panose="020B0604020202020204" pitchFamily="34" charset="0"/>
              </a:rPr>
              <a:t>Modbus RTU</a:t>
            </a:r>
            <a:r>
              <a:rPr lang="zh-CN" altLang="en-US" sz="2000" dirty="0" smtClean="0">
                <a:solidFill>
                  <a:schemeClr val="bg1">
                    <a:lumMod val="50000"/>
                  </a:schemeClr>
                </a:solidFill>
                <a:latin typeface="Arial" pitchFamily="34" charset="0"/>
                <a:ea typeface="思源黑体 CN Regular" panose="020B0500000000000000" pitchFamily="34" charset="-122"/>
                <a:cs typeface="Arial" panose="020B0604020202020204" pitchFamily="34" charset="0"/>
              </a:rPr>
              <a:t>功能虽然支持冗余，但是仅支持从站，不支持主站，</a:t>
            </a:r>
            <a:r>
              <a:rPr lang="en-US" altLang="zh-CN" sz="2000" dirty="0" smtClean="0">
                <a:solidFill>
                  <a:schemeClr val="bg1">
                    <a:lumMod val="50000"/>
                  </a:schemeClr>
                </a:solidFill>
                <a:latin typeface="Arial" pitchFamily="34" charset="0"/>
                <a:ea typeface="思源黑体 CN Regular" panose="020B0500000000000000" pitchFamily="34" charset="-122"/>
                <a:cs typeface="Arial" panose="020B0604020202020204" pitchFamily="34" charset="0"/>
              </a:rPr>
              <a:t>Modbus</a:t>
            </a:r>
            <a:r>
              <a:rPr lang="zh-CN" altLang="en-US" sz="2000" dirty="0" smtClean="0">
                <a:solidFill>
                  <a:schemeClr val="bg1">
                    <a:lumMod val="50000"/>
                  </a:schemeClr>
                </a:solidFill>
                <a:latin typeface="Arial" pitchFamily="34" charset="0"/>
                <a:ea typeface="思源黑体 CN Regular" panose="020B0500000000000000" pitchFamily="34" charset="-122"/>
                <a:cs typeface="Arial" panose="020B0604020202020204" pitchFamily="34" charset="0"/>
              </a:rPr>
              <a:t>的数据无法在组态程序使用；</a:t>
            </a:r>
            <a:endParaRPr lang="en-US" altLang="zh-CN" sz="2000" dirty="0" smtClean="0">
              <a:solidFill>
                <a:schemeClr val="bg1">
                  <a:lumMod val="50000"/>
                </a:schemeClr>
              </a:solidFill>
              <a:latin typeface="Arial" pitchFamily="34" charset="0"/>
              <a:ea typeface="思源黑体 CN Regular" panose="020B0500000000000000" pitchFamily="34" charset="-122"/>
              <a:cs typeface="Arial" panose="020B0604020202020204" pitchFamily="34" charset="0"/>
            </a:endParaRPr>
          </a:p>
          <a:p>
            <a:pPr marL="800100" lvl="3" indent="-342900">
              <a:lnSpc>
                <a:spcPct val="150000"/>
              </a:lnSpc>
              <a:spcBef>
                <a:spcPct val="20000"/>
              </a:spcBef>
              <a:spcAft>
                <a:spcPct val="20000"/>
              </a:spcAft>
              <a:buClr>
                <a:schemeClr val="tx1"/>
              </a:buClr>
              <a:buSzPct val="60000"/>
              <a:buFont typeface="Wingdings" panose="05000000000000000000" pitchFamily="2" charset="2"/>
              <a:buChar char="l"/>
              <a:defRPr/>
            </a:pPr>
            <a:r>
              <a:rPr lang="en-US" altLang="zh-CN" sz="2000" dirty="0" smtClean="0">
                <a:solidFill>
                  <a:schemeClr val="bg1">
                    <a:lumMod val="50000"/>
                  </a:schemeClr>
                </a:solidFill>
                <a:latin typeface="Arial" pitchFamily="34" charset="0"/>
                <a:ea typeface="思源黑体 CN Regular" panose="020B0500000000000000" pitchFamily="34" charset="-122"/>
                <a:cs typeface="Arial" panose="020B0604020202020204" pitchFamily="34" charset="0"/>
              </a:rPr>
              <a:t>SGM230</a:t>
            </a:r>
            <a:r>
              <a:rPr lang="zh-CN" altLang="en-US" sz="2000" dirty="0" smtClean="0">
                <a:solidFill>
                  <a:schemeClr val="bg1">
                    <a:lumMod val="50000"/>
                  </a:schemeClr>
                </a:solidFill>
                <a:latin typeface="Arial" pitchFamily="34" charset="0"/>
                <a:ea typeface="思源黑体 CN Regular" panose="020B0500000000000000" pitchFamily="34" charset="-122"/>
                <a:cs typeface="Arial" panose="020B0604020202020204" pitchFamily="34" charset="0"/>
              </a:rPr>
              <a:t>模块的</a:t>
            </a:r>
            <a:r>
              <a:rPr lang="en-US" altLang="zh-CN" sz="2000" dirty="0" smtClean="0">
                <a:solidFill>
                  <a:schemeClr val="bg1">
                    <a:lumMod val="50000"/>
                  </a:schemeClr>
                </a:solidFill>
                <a:latin typeface="Arial" pitchFamily="34" charset="0"/>
                <a:ea typeface="思源黑体 CN Regular" panose="020B0500000000000000" pitchFamily="34" charset="-122"/>
                <a:cs typeface="Arial" panose="020B0604020202020204" pitchFamily="34" charset="0"/>
              </a:rPr>
              <a:t>Modbus RTU</a:t>
            </a:r>
            <a:r>
              <a:rPr lang="zh-CN" altLang="en-US" sz="2000" dirty="0" smtClean="0">
                <a:solidFill>
                  <a:schemeClr val="bg1">
                    <a:lumMod val="50000"/>
                  </a:schemeClr>
                </a:solidFill>
                <a:latin typeface="Arial" pitchFamily="34" charset="0"/>
                <a:ea typeface="思源黑体 CN Regular" panose="020B0500000000000000" pitchFamily="34" charset="-122"/>
                <a:cs typeface="Arial" panose="020B0604020202020204" pitchFamily="34" charset="0"/>
              </a:rPr>
              <a:t>功能虽然支持主</a:t>
            </a:r>
            <a:r>
              <a:rPr lang="en-US" altLang="zh-CN" sz="2000" dirty="0" smtClean="0">
                <a:solidFill>
                  <a:schemeClr val="bg1">
                    <a:lumMod val="50000"/>
                  </a:schemeClr>
                </a:solidFill>
                <a:latin typeface="Arial" pitchFamily="34" charset="0"/>
                <a:ea typeface="思源黑体 CN Regular" panose="020B0500000000000000" pitchFamily="34" charset="-122"/>
                <a:cs typeface="Arial" panose="020B0604020202020204" pitchFamily="34" charset="0"/>
              </a:rPr>
              <a:t>/</a:t>
            </a:r>
            <a:r>
              <a:rPr lang="zh-CN" altLang="en-US" sz="2000" dirty="0" smtClean="0">
                <a:solidFill>
                  <a:schemeClr val="bg1">
                    <a:lumMod val="50000"/>
                  </a:schemeClr>
                </a:solidFill>
                <a:latin typeface="Arial" pitchFamily="34" charset="0"/>
                <a:ea typeface="思源黑体 CN Regular" panose="020B0500000000000000" pitchFamily="34" charset="-122"/>
                <a:cs typeface="Arial" panose="020B0604020202020204" pitchFamily="34" charset="0"/>
              </a:rPr>
              <a:t>从站，并且</a:t>
            </a:r>
            <a:r>
              <a:rPr lang="en-US" altLang="zh-CN" sz="2000" dirty="0" smtClean="0">
                <a:solidFill>
                  <a:schemeClr val="bg1">
                    <a:lumMod val="50000"/>
                  </a:schemeClr>
                </a:solidFill>
                <a:latin typeface="Arial" pitchFamily="34" charset="0"/>
                <a:ea typeface="思源黑体 CN Regular" panose="020B0500000000000000" pitchFamily="34" charset="-122"/>
                <a:cs typeface="Arial" panose="020B0604020202020204" pitchFamily="34" charset="0"/>
              </a:rPr>
              <a:t>Modbus</a:t>
            </a:r>
            <a:r>
              <a:rPr lang="zh-CN" altLang="en-US" sz="2000" dirty="0" smtClean="0">
                <a:solidFill>
                  <a:schemeClr val="bg1">
                    <a:lumMod val="50000"/>
                  </a:schemeClr>
                </a:solidFill>
                <a:latin typeface="Arial" pitchFamily="34" charset="0"/>
                <a:ea typeface="思源黑体 CN Regular" panose="020B0500000000000000" pitchFamily="34" charset="-122"/>
                <a:cs typeface="Arial" panose="020B0604020202020204" pitchFamily="34" charset="0"/>
              </a:rPr>
              <a:t>数据可以在组态程序使用，但是</a:t>
            </a:r>
            <a:r>
              <a:rPr lang="en-US" altLang="zh-CN" sz="2000" dirty="0" smtClean="0">
                <a:solidFill>
                  <a:schemeClr val="bg1">
                    <a:lumMod val="50000"/>
                  </a:schemeClr>
                </a:solidFill>
                <a:latin typeface="Arial" pitchFamily="34" charset="0"/>
                <a:ea typeface="思源黑体 CN Regular" panose="020B0500000000000000" pitchFamily="34" charset="-122"/>
                <a:cs typeface="Arial" panose="020B0604020202020204" pitchFamily="34" charset="0"/>
              </a:rPr>
              <a:t>SGM230</a:t>
            </a:r>
            <a:r>
              <a:rPr lang="zh-CN" altLang="en-US" sz="2000" dirty="0" smtClean="0">
                <a:solidFill>
                  <a:schemeClr val="bg1">
                    <a:lumMod val="50000"/>
                  </a:schemeClr>
                </a:solidFill>
                <a:latin typeface="Arial" pitchFamily="34" charset="0"/>
                <a:ea typeface="思源黑体 CN Regular" panose="020B0500000000000000" pitchFamily="34" charset="-122"/>
                <a:cs typeface="Arial" panose="020B0604020202020204" pitchFamily="34" charset="0"/>
              </a:rPr>
              <a:t>模块不支持冗余；</a:t>
            </a:r>
            <a:endParaRPr lang="en-US" altLang="zh-CN" sz="2000" dirty="0" smtClean="0">
              <a:solidFill>
                <a:schemeClr val="bg1">
                  <a:lumMod val="50000"/>
                </a:schemeClr>
              </a:solidFill>
              <a:latin typeface="Arial" pitchFamily="34" charset="0"/>
              <a:ea typeface="思源黑体 CN Regular" panose="020B0500000000000000" pitchFamily="34" charset="-122"/>
              <a:cs typeface="Arial" panose="020B0604020202020204" pitchFamily="34" charset="0"/>
            </a:endParaRPr>
          </a:p>
        </p:txBody>
      </p:sp>
    </p:spTree>
    <p:extLst>
      <p:ext uri="{BB962C8B-B14F-4D97-AF65-F5344CB8AC3E}">
        <p14:creationId xmlns:p14="http://schemas.microsoft.com/office/powerpoint/2010/main" val="228671385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en-US" altLang="zh-CN" kern="0" dirty="0" smtClean="0"/>
              <a:t>5.3 </a:t>
            </a:r>
            <a:r>
              <a:rPr lang="en-US" altLang="zh-CN" dirty="0" err="1">
                <a:latin typeface="Microsoft Sans Serif" pitchFamily="34" charset="0"/>
                <a:cs typeface="Microsoft Sans Serif" pitchFamily="34" charset="0"/>
              </a:rPr>
              <a:t>HiaGuard</a:t>
            </a:r>
            <a:r>
              <a:rPr lang="zh-CN" altLang="en-US" dirty="0">
                <a:latin typeface="Microsoft Sans Serif" pitchFamily="34" charset="0"/>
                <a:cs typeface="Microsoft Sans Serif" pitchFamily="34" charset="0"/>
              </a:rPr>
              <a:t>系统</a:t>
            </a:r>
            <a:r>
              <a:rPr lang="zh-CN" altLang="en-US" dirty="0" smtClean="0">
                <a:latin typeface="Microsoft Sans Serif" pitchFamily="34" charset="0"/>
                <a:cs typeface="Microsoft Sans Serif" pitchFamily="34" charset="0"/>
              </a:rPr>
              <a:t>应用</a:t>
            </a:r>
            <a:r>
              <a:rPr lang="zh-CN" altLang="en-US" dirty="0">
                <a:latin typeface="Microsoft Sans Serif" pitchFamily="34" charset="0"/>
                <a:cs typeface="Microsoft Sans Serif" pitchFamily="34" charset="0"/>
              </a:rPr>
              <a:t>问题</a:t>
            </a:r>
            <a:endParaRPr lang="zh-CN" altLang="en-US" b="1" kern="0" dirty="0">
              <a:solidFill>
                <a:srgbClr val="000000">
                  <a:lumMod val="75000"/>
                  <a:lumOff val="25000"/>
                </a:srgbClr>
              </a:solidFill>
              <a:latin typeface="思源黑体 CN Bold" panose="020B0800000000000000" pitchFamily="34" charset="-122"/>
              <a:ea typeface="思源黑体 CN Bold" panose="020B0800000000000000" pitchFamily="34" charset="-122"/>
              <a:cs typeface="经典综艺体简" panose="02010609000101010101" pitchFamily="49" charset="-122"/>
            </a:endParaRPr>
          </a:p>
        </p:txBody>
      </p:sp>
      <p:sp>
        <p:nvSpPr>
          <p:cNvPr id="3" name="矩形 2"/>
          <p:cNvSpPr/>
          <p:nvPr/>
        </p:nvSpPr>
        <p:spPr>
          <a:xfrm>
            <a:off x="507999" y="832405"/>
            <a:ext cx="10788891" cy="4499693"/>
          </a:xfrm>
          <a:prstGeom prst="rect">
            <a:avLst/>
          </a:prstGeom>
        </p:spPr>
        <p:txBody>
          <a:bodyPr wrap="square">
            <a:spAutoFit/>
          </a:bodyPr>
          <a:lstStyle/>
          <a:p>
            <a:pPr marL="342900" indent="-342900">
              <a:lnSpc>
                <a:spcPct val="150000"/>
              </a:lnSpc>
              <a:spcBef>
                <a:spcPct val="20000"/>
              </a:spcBef>
              <a:spcAft>
                <a:spcPct val="20000"/>
              </a:spcAft>
              <a:buClr>
                <a:srgbClr val="115FA8"/>
              </a:buClr>
              <a:buSzPct val="60000"/>
              <a:buFont typeface="Wingdings" panose="05000000000000000000" pitchFamily="2" charset="2"/>
              <a:buChar char="l"/>
              <a:defRPr/>
            </a:pPr>
            <a:r>
              <a:rPr lang="en-US" altLang="zh-CN" sz="2400" dirty="0" smtClean="0">
                <a:solidFill>
                  <a:srgbClr val="115FA8"/>
                </a:solidFill>
                <a:latin typeface="思源黑体 CN Regular" panose="020B0500000000000000" pitchFamily="34" charset="-122"/>
                <a:ea typeface="思源黑体 CN Regular" panose="020B0500000000000000" pitchFamily="34" charset="-122"/>
              </a:rPr>
              <a:t>AI</a:t>
            </a:r>
            <a:r>
              <a:rPr lang="zh-CN" altLang="en-US" sz="2400" dirty="0" smtClean="0">
                <a:solidFill>
                  <a:srgbClr val="115FA8"/>
                </a:solidFill>
                <a:latin typeface="思源黑体 CN Regular" panose="020B0500000000000000" pitchFamily="34" charset="-122"/>
                <a:ea typeface="思源黑体 CN Regular" panose="020B0500000000000000" pitchFamily="34" charset="-122"/>
              </a:rPr>
              <a:t>模块</a:t>
            </a:r>
            <a:r>
              <a:rPr lang="zh-CN" altLang="en-US" sz="2400" dirty="0">
                <a:solidFill>
                  <a:srgbClr val="115FA8"/>
                </a:solidFill>
                <a:latin typeface="思源黑体 CN Regular" panose="020B0500000000000000" pitchFamily="34" charset="-122"/>
                <a:ea typeface="思源黑体 CN Regular" panose="020B0500000000000000" pitchFamily="34" charset="-122"/>
              </a:rPr>
              <a:t>不</a:t>
            </a:r>
            <a:r>
              <a:rPr lang="zh-CN" altLang="en-US" sz="2400" dirty="0" smtClean="0">
                <a:solidFill>
                  <a:srgbClr val="115FA8"/>
                </a:solidFill>
                <a:latin typeface="思源黑体 CN Regular" panose="020B0500000000000000" pitchFamily="34" charset="-122"/>
                <a:ea typeface="思源黑体 CN Regular" panose="020B0500000000000000" pitchFamily="34" charset="-122"/>
              </a:rPr>
              <a:t>支持</a:t>
            </a:r>
            <a:r>
              <a:rPr lang="en-US" altLang="zh-CN" sz="2400" dirty="0" smtClean="0">
                <a:solidFill>
                  <a:srgbClr val="115FA8"/>
                </a:solidFill>
                <a:latin typeface="思源黑体 CN Regular" panose="020B0500000000000000" pitchFamily="34" charset="-122"/>
                <a:ea typeface="思源黑体 CN Regular" panose="020B0500000000000000" pitchFamily="34" charset="-122"/>
              </a:rPr>
              <a:t>HART</a:t>
            </a:r>
            <a:r>
              <a:rPr lang="zh-CN" altLang="en-US" sz="2400" dirty="0" smtClean="0">
                <a:solidFill>
                  <a:srgbClr val="115FA8"/>
                </a:solidFill>
                <a:latin typeface="思源黑体 CN Regular" panose="020B0500000000000000" pitchFamily="34" charset="-122"/>
                <a:ea typeface="思源黑体 CN Regular" panose="020B0500000000000000" pitchFamily="34" charset="-122"/>
              </a:rPr>
              <a:t>功能</a:t>
            </a:r>
            <a:endParaRPr lang="en-US" altLang="zh-CN" sz="2400" dirty="0" smtClean="0">
              <a:solidFill>
                <a:srgbClr val="115FA8"/>
              </a:solidFill>
              <a:latin typeface="思源黑体 CN Regular" panose="020B0500000000000000" pitchFamily="34" charset="-122"/>
              <a:ea typeface="思源黑体 CN Regular" panose="020B0500000000000000" pitchFamily="34" charset="-122"/>
            </a:endParaRPr>
          </a:p>
          <a:p>
            <a:pPr marL="800100" lvl="1" indent="-342900">
              <a:lnSpc>
                <a:spcPct val="150000"/>
              </a:lnSpc>
              <a:spcBef>
                <a:spcPct val="20000"/>
              </a:spcBef>
              <a:spcAft>
                <a:spcPct val="20000"/>
              </a:spcAft>
              <a:buClr>
                <a:schemeClr val="tx1"/>
              </a:buClr>
              <a:buSzPct val="60000"/>
              <a:buFont typeface="Wingdings" panose="05000000000000000000" pitchFamily="2" charset="2"/>
              <a:buChar char="l"/>
              <a:defRPr/>
            </a:pPr>
            <a:r>
              <a:rPr lang="zh-CN" altLang="en-US" sz="2000" dirty="0" smtClean="0">
                <a:solidFill>
                  <a:schemeClr val="bg1">
                    <a:lumMod val="50000"/>
                  </a:schemeClr>
                </a:solidFill>
                <a:latin typeface="Arial" pitchFamily="34" charset="0"/>
                <a:ea typeface="思源黑体 CN Regular" panose="020B0500000000000000" pitchFamily="34" charset="-122"/>
                <a:cs typeface="Arial" panose="020B0604020202020204" pitchFamily="34" charset="0"/>
              </a:rPr>
              <a:t>智能仪表在海上平台应用非常广泛，</a:t>
            </a:r>
            <a:r>
              <a:rPr lang="en-US" altLang="zh-CN" sz="2000" dirty="0" err="1" smtClean="0">
                <a:solidFill>
                  <a:schemeClr val="bg1">
                    <a:lumMod val="50000"/>
                  </a:schemeClr>
                </a:solidFill>
                <a:latin typeface="Arial" pitchFamily="34" charset="0"/>
                <a:ea typeface="思源黑体 CN Regular" panose="020B0500000000000000" pitchFamily="34" charset="-122"/>
                <a:cs typeface="Arial" panose="020B0604020202020204" pitchFamily="34" charset="0"/>
              </a:rPr>
              <a:t>HiaGuard</a:t>
            </a:r>
            <a:r>
              <a:rPr lang="zh-CN" altLang="en-US" sz="2000" dirty="0" smtClean="0">
                <a:solidFill>
                  <a:schemeClr val="bg1">
                    <a:lumMod val="50000"/>
                  </a:schemeClr>
                </a:solidFill>
                <a:latin typeface="Arial" pitchFamily="34" charset="0"/>
                <a:ea typeface="思源黑体 CN Regular" panose="020B0500000000000000" pitchFamily="34" charset="-122"/>
                <a:cs typeface="Arial" panose="020B0604020202020204" pitchFamily="34" charset="0"/>
              </a:rPr>
              <a:t>系统不支持</a:t>
            </a:r>
            <a:r>
              <a:rPr lang="en-US" altLang="zh-CN" sz="2000" dirty="0" smtClean="0">
                <a:solidFill>
                  <a:schemeClr val="bg1">
                    <a:lumMod val="50000"/>
                  </a:schemeClr>
                </a:solidFill>
                <a:latin typeface="Arial" pitchFamily="34" charset="0"/>
                <a:ea typeface="思源黑体 CN Regular" panose="020B0500000000000000" pitchFamily="34" charset="-122"/>
                <a:cs typeface="Arial" panose="020B0604020202020204" pitchFamily="34" charset="0"/>
              </a:rPr>
              <a:t>HART</a:t>
            </a:r>
            <a:r>
              <a:rPr lang="zh-CN" altLang="en-US" sz="2000" dirty="0" smtClean="0">
                <a:solidFill>
                  <a:schemeClr val="bg1">
                    <a:lumMod val="50000"/>
                  </a:schemeClr>
                </a:solidFill>
                <a:latin typeface="Arial" pitchFamily="34" charset="0"/>
                <a:ea typeface="思源黑体 CN Regular" panose="020B0500000000000000" pitchFamily="34" charset="-122"/>
                <a:cs typeface="Arial" panose="020B0604020202020204" pitchFamily="34" charset="0"/>
              </a:rPr>
              <a:t>功能，经常需要外配</a:t>
            </a:r>
            <a:r>
              <a:rPr lang="en-US" altLang="zh-CN" sz="2000" dirty="0" smtClean="0">
                <a:solidFill>
                  <a:schemeClr val="bg1">
                    <a:lumMod val="50000"/>
                  </a:schemeClr>
                </a:solidFill>
                <a:latin typeface="Arial" pitchFamily="34" charset="0"/>
                <a:ea typeface="思源黑体 CN Regular" panose="020B0500000000000000" pitchFamily="34" charset="-122"/>
                <a:cs typeface="Arial" panose="020B0604020202020204" pitchFamily="34" charset="0"/>
              </a:rPr>
              <a:t>HART</a:t>
            </a:r>
            <a:r>
              <a:rPr lang="zh-CN" altLang="en-US" sz="2000" dirty="0" smtClean="0">
                <a:solidFill>
                  <a:schemeClr val="bg1">
                    <a:lumMod val="50000"/>
                  </a:schemeClr>
                </a:solidFill>
                <a:latin typeface="Arial" pitchFamily="34" charset="0"/>
                <a:ea typeface="思源黑体 CN Regular" panose="020B0500000000000000" pitchFamily="34" charset="-122"/>
                <a:cs typeface="Arial" panose="020B0604020202020204" pitchFamily="34" charset="0"/>
              </a:rPr>
              <a:t>多路转换器，本身狭小的空间又占用很多，并且成本增加很多。</a:t>
            </a:r>
            <a:endParaRPr lang="zh-CN" altLang="zh-CN" sz="2000" dirty="0">
              <a:solidFill>
                <a:schemeClr val="bg1">
                  <a:lumMod val="50000"/>
                </a:schemeClr>
              </a:solidFill>
              <a:latin typeface="Arial" pitchFamily="34" charset="0"/>
              <a:ea typeface="思源黑体 CN Regular" panose="020B0500000000000000" pitchFamily="34" charset="-122"/>
              <a:cs typeface="Arial" panose="020B0604020202020204" pitchFamily="34" charset="0"/>
            </a:endParaRPr>
          </a:p>
          <a:p>
            <a:pPr marL="342900" lvl="2" indent="-342900">
              <a:lnSpc>
                <a:spcPct val="150000"/>
              </a:lnSpc>
              <a:spcBef>
                <a:spcPct val="20000"/>
              </a:spcBef>
              <a:spcAft>
                <a:spcPct val="20000"/>
              </a:spcAft>
              <a:buClr>
                <a:srgbClr val="115FA8"/>
              </a:buClr>
              <a:buSzPct val="60000"/>
              <a:buFont typeface="Wingdings" panose="05000000000000000000" pitchFamily="2" charset="2"/>
              <a:buChar char="l"/>
              <a:defRPr/>
            </a:pPr>
            <a:r>
              <a:rPr lang="en-US" altLang="zh-CN" sz="2400" dirty="0" smtClean="0">
                <a:solidFill>
                  <a:srgbClr val="115FA8"/>
                </a:solidFill>
                <a:latin typeface="思源黑体 CN Regular" panose="020B0500000000000000" pitchFamily="34" charset="-122"/>
                <a:ea typeface="思源黑体 CN Regular" panose="020B0500000000000000" pitchFamily="34" charset="-122"/>
              </a:rPr>
              <a:t>DI</a:t>
            </a:r>
            <a:r>
              <a:rPr lang="zh-CN" altLang="en-US" sz="2400" dirty="0" smtClean="0">
                <a:solidFill>
                  <a:srgbClr val="115FA8"/>
                </a:solidFill>
                <a:latin typeface="思源黑体 CN Regular" panose="020B0500000000000000" pitchFamily="34" charset="-122"/>
                <a:ea typeface="思源黑体 CN Regular" panose="020B0500000000000000" pitchFamily="34" charset="-122"/>
              </a:rPr>
              <a:t>模块问题</a:t>
            </a:r>
            <a:endParaRPr lang="en-US" altLang="zh-CN" sz="2400" dirty="0">
              <a:solidFill>
                <a:srgbClr val="115FA8"/>
              </a:solidFill>
              <a:latin typeface="思源黑体 CN Regular" panose="020B0500000000000000" pitchFamily="34" charset="-122"/>
              <a:ea typeface="思源黑体 CN Regular" panose="020B0500000000000000" pitchFamily="34" charset="-122"/>
            </a:endParaRPr>
          </a:p>
          <a:p>
            <a:pPr marL="800100" lvl="3" indent="-342900">
              <a:lnSpc>
                <a:spcPct val="150000"/>
              </a:lnSpc>
              <a:spcBef>
                <a:spcPct val="20000"/>
              </a:spcBef>
              <a:spcAft>
                <a:spcPct val="20000"/>
              </a:spcAft>
              <a:buClr>
                <a:schemeClr val="tx1"/>
              </a:buClr>
              <a:buSzPct val="60000"/>
              <a:buFont typeface="Wingdings" panose="05000000000000000000" pitchFamily="2" charset="2"/>
              <a:buChar char="l"/>
              <a:defRPr/>
            </a:pPr>
            <a:r>
              <a:rPr lang="en-US" altLang="zh-CN" sz="2000" dirty="0" smtClean="0">
                <a:solidFill>
                  <a:schemeClr val="bg1">
                    <a:lumMod val="50000"/>
                  </a:schemeClr>
                </a:solidFill>
                <a:latin typeface="Arial" pitchFamily="34" charset="0"/>
                <a:ea typeface="思源黑体 CN Regular" panose="020B0500000000000000" pitchFamily="34" charset="-122"/>
                <a:cs typeface="Arial" panose="020B0604020202020204" pitchFamily="34" charset="0"/>
              </a:rPr>
              <a:t>SGM610</a:t>
            </a:r>
            <a:r>
              <a:rPr lang="zh-CN" altLang="en-US" sz="2000" dirty="0" smtClean="0">
                <a:solidFill>
                  <a:schemeClr val="bg1">
                    <a:lumMod val="50000"/>
                  </a:schemeClr>
                </a:solidFill>
                <a:latin typeface="Arial" pitchFamily="34" charset="0"/>
                <a:ea typeface="思源黑体 CN Regular" panose="020B0500000000000000" pitchFamily="34" charset="-122"/>
                <a:cs typeface="Arial" panose="020B0604020202020204" pitchFamily="34" charset="0"/>
              </a:rPr>
              <a:t>模块的功耗太大，并且发热量非常大，特别是机笼内插入多个</a:t>
            </a:r>
            <a:r>
              <a:rPr lang="en-US" altLang="zh-CN" sz="2000" dirty="0" smtClean="0">
                <a:solidFill>
                  <a:schemeClr val="bg1">
                    <a:lumMod val="50000"/>
                  </a:schemeClr>
                </a:solidFill>
                <a:latin typeface="Arial" pitchFamily="34" charset="0"/>
                <a:ea typeface="思源黑体 CN Regular" panose="020B0500000000000000" pitchFamily="34" charset="-122"/>
                <a:cs typeface="Arial" panose="020B0604020202020204" pitchFamily="34" charset="0"/>
              </a:rPr>
              <a:t>SGM610</a:t>
            </a:r>
            <a:r>
              <a:rPr lang="zh-CN" altLang="en-US" sz="2000" dirty="0" smtClean="0">
                <a:solidFill>
                  <a:schemeClr val="bg1">
                    <a:lumMod val="50000"/>
                  </a:schemeClr>
                </a:solidFill>
                <a:latin typeface="Arial" pitchFamily="34" charset="0"/>
                <a:ea typeface="思源黑体 CN Regular" panose="020B0500000000000000" pitchFamily="34" charset="-122"/>
                <a:cs typeface="Arial" panose="020B0604020202020204" pitchFamily="34" charset="0"/>
              </a:rPr>
              <a:t>模块并且冗余配置时，即使打开散热风扇，温度仍然达到</a:t>
            </a:r>
            <a:r>
              <a:rPr lang="en-US" altLang="zh-CN" sz="2000" dirty="0" smtClean="0">
                <a:solidFill>
                  <a:schemeClr val="bg1">
                    <a:lumMod val="50000"/>
                  </a:schemeClr>
                </a:solidFill>
                <a:latin typeface="Arial" pitchFamily="34" charset="0"/>
                <a:ea typeface="思源黑体 CN Regular" panose="020B0500000000000000" pitchFamily="34" charset="-122"/>
                <a:cs typeface="Arial" panose="020B0604020202020204" pitchFamily="34" charset="0"/>
              </a:rPr>
              <a:t>50</a:t>
            </a:r>
            <a:r>
              <a:rPr lang="zh-CN" altLang="en-US" sz="2000" dirty="0" smtClean="0">
                <a:solidFill>
                  <a:schemeClr val="bg1">
                    <a:lumMod val="50000"/>
                  </a:schemeClr>
                </a:solidFill>
                <a:latin typeface="Arial" pitchFamily="34" charset="0"/>
                <a:ea typeface="思源黑体 CN Regular" panose="020B0500000000000000" pitchFamily="34" charset="-122"/>
                <a:cs typeface="Arial" panose="020B0604020202020204" pitchFamily="34" charset="0"/>
              </a:rPr>
              <a:t>度以上；</a:t>
            </a:r>
            <a:endParaRPr lang="en-US" altLang="zh-CN" sz="2000" dirty="0" smtClean="0">
              <a:solidFill>
                <a:schemeClr val="bg1">
                  <a:lumMod val="50000"/>
                </a:schemeClr>
              </a:solidFill>
              <a:latin typeface="Arial" pitchFamily="34" charset="0"/>
              <a:ea typeface="思源黑体 CN Regular" panose="020B0500000000000000" pitchFamily="34" charset="-122"/>
              <a:cs typeface="Arial" panose="020B0604020202020204" pitchFamily="34" charset="0"/>
            </a:endParaRPr>
          </a:p>
          <a:p>
            <a:pPr marL="800100" lvl="3" indent="-342900">
              <a:lnSpc>
                <a:spcPct val="150000"/>
              </a:lnSpc>
              <a:spcBef>
                <a:spcPct val="20000"/>
              </a:spcBef>
              <a:spcAft>
                <a:spcPct val="20000"/>
              </a:spcAft>
              <a:buClr>
                <a:schemeClr val="tx1"/>
              </a:buClr>
              <a:buSzPct val="60000"/>
              <a:buFont typeface="Wingdings" panose="05000000000000000000" pitchFamily="2" charset="2"/>
              <a:buChar char="l"/>
              <a:defRPr/>
            </a:pPr>
            <a:r>
              <a:rPr lang="en-US" altLang="zh-CN" sz="2000" dirty="0" smtClean="0">
                <a:solidFill>
                  <a:schemeClr val="bg1">
                    <a:lumMod val="50000"/>
                  </a:schemeClr>
                </a:solidFill>
                <a:latin typeface="Arial" pitchFamily="34" charset="0"/>
                <a:ea typeface="思源黑体 CN Regular" panose="020B0500000000000000" pitchFamily="34" charset="-122"/>
                <a:cs typeface="Arial" panose="020B0604020202020204" pitchFamily="34" charset="0"/>
              </a:rPr>
              <a:t>SGM610</a:t>
            </a:r>
            <a:r>
              <a:rPr lang="zh-CN" altLang="en-US" sz="2000" dirty="0" smtClean="0">
                <a:solidFill>
                  <a:schemeClr val="bg1">
                    <a:lumMod val="50000"/>
                  </a:schemeClr>
                </a:solidFill>
                <a:latin typeface="Arial" pitchFamily="34" charset="0"/>
                <a:ea typeface="思源黑体 CN Regular" panose="020B0500000000000000" pitchFamily="34" charset="-122"/>
                <a:cs typeface="Arial" panose="020B0604020202020204" pitchFamily="34" charset="0"/>
              </a:rPr>
              <a:t>模块的</a:t>
            </a:r>
            <a:r>
              <a:rPr lang="en-US" altLang="zh-CN" sz="2000" dirty="0" smtClean="0">
                <a:solidFill>
                  <a:schemeClr val="bg1">
                    <a:lumMod val="50000"/>
                  </a:schemeClr>
                </a:solidFill>
                <a:latin typeface="Arial" pitchFamily="34" charset="0"/>
                <a:ea typeface="思源黑体 CN Regular" panose="020B0500000000000000" pitchFamily="34" charset="-122"/>
                <a:cs typeface="Arial" panose="020B0604020202020204" pitchFamily="34" charset="0"/>
              </a:rPr>
              <a:t>DI</a:t>
            </a:r>
            <a:r>
              <a:rPr lang="zh-CN" altLang="en-US" sz="2000" dirty="0" smtClean="0">
                <a:solidFill>
                  <a:schemeClr val="bg1">
                    <a:lumMod val="50000"/>
                  </a:schemeClr>
                </a:solidFill>
                <a:latin typeface="Arial" pitchFamily="34" charset="0"/>
                <a:ea typeface="思源黑体 CN Regular" panose="020B0500000000000000" pitchFamily="34" charset="-122"/>
                <a:cs typeface="Arial" panose="020B0604020202020204" pitchFamily="34" charset="0"/>
              </a:rPr>
              <a:t>通道仅支持常开断线或者常闭短路诊断，针对</a:t>
            </a:r>
            <a:r>
              <a:rPr lang="en-US" altLang="zh-CN" sz="2000" dirty="0" smtClean="0">
                <a:solidFill>
                  <a:schemeClr val="bg1">
                    <a:lumMod val="50000"/>
                  </a:schemeClr>
                </a:solidFill>
                <a:latin typeface="Arial" pitchFamily="34" charset="0"/>
                <a:ea typeface="思源黑体 CN Regular" panose="020B0500000000000000" pitchFamily="34" charset="-122"/>
                <a:cs typeface="Arial" panose="020B0604020202020204" pitchFamily="34" charset="0"/>
              </a:rPr>
              <a:t>FGS</a:t>
            </a:r>
            <a:r>
              <a:rPr lang="zh-CN" altLang="en-US" sz="2000" dirty="0" smtClean="0">
                <a:solidFill>
                  <a:schemeClr val="bg1">
                    <a:lumMod val="50000"/>
                  </a:schemeClr>
                </a:solidFill>
                <a:latin typeface="Arial" pitchFamily="34" charset="0"/>
                <a:ea typeface="思源黑体 CN Regular" panose="020B0500000000000000" pitchFamily="34" charset="-122"/>
                <a:cs typeface="Arial" panose="020B0604020202020204" pitchFamily="34" charset="0"/>
              </a:rPr>
              <a:t>应用场景，要求对外部仪表进行断线和短路故障同时诊断，避免由于外部故障导致现场误触发需求动作；</a:t>
            </a:r>
            <a:endParaRPr lang="en-US" altLang="zh-CN" sz="2000" dirty="0" smtClean="0">
              <a:solidFill>
                <a:schemeClr val="bg1">
                  <a:lumMod val="50000"/>
                </a:schemeClr>
              </a:solidFill>
              <a:latin typeface="Arial" pitchFamily="34" charset="0"/>
              <a:ea typeface="思源黑体 CN Regular" panose="020B0500000000000000" pitchFamily="34" charset="-122"/>
              <a:cs typeface="Arial" panose="020B0604020202020204" pitchFamily="34" charset="0"/>
            </a:endParaRPr>
          </a:p>
        </p:txBody>
      </p:sp>
    </p:spTree>
    <p:extLst>
      <p:ext uri="{BB962C8B-B14F-4D97-AF65-F5344CB8AC3E}">
        <p14:creationId xmlns:p14="http://schemas.microsoft.com/office/powerpoint/2010/main" val="64142960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en-US" altLang="zh-CN" kern="0" dirty="0" smtClean="0"/>
              <a:t>5.4 </a:t>
            </a:r>
            <a:r>
              <a:rPr lang="zh-CN" altLang="en-US" kern="0" dirty="0" smtClean="0"/>
              <a:t>现场仪表介绍</a:t>
            </a:r>
            <a:endParaRPr lang="zh-CN" altLang="en-US" b="1" kern="0" dirty="0">
              <a:solidFill>
                <a:srgbClr val="000000">
                  <a:lumMod val="75000"/>
                  <a:lumOff val="25000"/>
                </a:srgbClr>
              </a:solidFill>
              <a:latin typeface="思源黑体 CN Bold" panose="020B0800000000000000" pitchFamily="34" charset="-122"/>
              <a:ea typeface="思源黑体 CN Bold" panose="020B0800000000000000" pitchFamily="34" charset="-122"/>
              <a:cs typeface="经典综艺体简" panose="02010609000101010101" pitchFamily="49" charset="-122"/>
            </a:endParaRPr>
          </a:p>
        </p:txBody>
      </p:sp>
      <p:pic>
        <p:nvPicPr>
          <p:cNvPr id="4" name="图片 3"/>
          <p:cNvPicPr>
            <a:picLocks noChangeAspect="1"/>
          </p:cNvPicPr>
          <p:nvPr/>
        </p:nvPicPr>
        <p:blipFill>
          <a:blip r:embed="rId3"/>
          <a:stretch>
            <a:fillRect/>
          </a:stretch>
        </p:blipFill>
        <p:spPr>
          <a:xfrm>
            <a:off x="766763" y="995363"/>
            <a:ext cx="2309812" cy="2309812"/>
          </a:xfrm>
          <a:prstGeom prst="rect">
            <a:avLst/>
          </a:prstGeom>
        </p:spPr>
      </p:pic>
      <p:pic>
        <p:nvPicPr>
          <p:cNvPr id="5" name="图片 4"/>
          <p:cNvPicPr>
            <a:picLocks noChangeAspect="1"/>
          </p:cNvPicPr>
          <p:nvPr/>
        </p:nvPicPr>
        <p:blipFill>
          <a:blip r:embed="rId4"/>
          <a:stretch>
            <a:fillRect/>
          </a:stretch>
        </p:blipFill>
        <p:spPr>
          <a:xfrm>
            <a:off x="3143251" y="995363"/>
            <a:ext cx="1433677" cy="2309812"/>
          </a:xfrm>
          <a:prstGeom prst="rect">
            <a:avLst/>
          </a:prstGeom>
        </p:spPr>
      </p:pic>
      <p:pic>
        <p:nvPicPr>
          <p:cNvPr id="8" name="图片 7"/>
          <p:cNvPicPr>
            <a:picLocks noChangeAspect="1"/>
          </p:cNvPicPr>
          <p:nvPr/>
        </p:nvPicPr>
        <p:blipFill>
          <a:blip r:embed="rId5"/>
          <a:stretch>
            <a:fillRect/>
          </a:stretch>
        </p:blipFill>
        <p:spPr>
          <a:xfrm>
            <a:off x="3143251" y="3398436"/>
            <a:ext cx="2053163" cy="2135589"/>
          </a:xfrm>
          <a:prstGeom prst="rect">
            <a:avLst/>
          </a:prstGeom>
        </p:spPr>
      </p:pic>
      <p:pic>
        <p:nvPicPr>
          <p:cNvPr id="31746" name="图片 1" descr="image00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96961" y="606829"/>
            <a:ext cx="3810000" cy="541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图片 8"/>
          <p:cNvPicPr>
            <a:picLocks noChangeAspect="1"/>
          </p:cNvPicPr>
          <p:nvPr/>
        </p:nvPicPr>
        <p:blipFill>
          <a:blip r:embed="rId7"/>
          <a:stretch>
            <a:fillRect/>
          </a:stretch>
        </p:blipFill>
        <p:spPr>
          <a:xfrm>
            <a:off x="766764" y="3398436"/>
            <a:ext cx="2309812" cy="2142785"/>
          </a:xfrm>
          <a:prstGeom prst="rect">
            <a:avLst/>
          </a:prstGeom>
        </p:spPr>
      </p:pic>
      <p:pic>
        <p:nvPicPr>
          <p:cNvPr id="10" name="图片 9"/>
          <p:cNvPicPr>
            <a:picLocks noChangeAspect="1"/>
          </p:cNvPicPr>
          <p:nvPr/>
        </p:nvPicPr>
        <p:blipFill>
          <a:blip r:embed="rId8"/>
          <a:stretch>
            <a:fillRect/>
          </a:stretch>
        </p:blipFill>
        <p:spPr>
          <a:xfrm>
            <a:off x="4782198" y="995363"/>
            <a:ext cx="2661918" cy="2309812"/>
          </a:xfrm>
          <a:prstGeom prst="rect">
            <a:avLst/>
          </a:prstGeom>
        </p:spPr>
      </p:pic>
    </p:spTree>
    <p:extLst>
      <p:ext uri="{BB962C8B-B14F-4D97-AF65-F5344CB8AC3E}">
        <p14:creationId xmlns:p14="http://schemas.microsoft.com/office/powerpoint/2010/main" val="124665713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Thank </a:t>
            </a:r>
            <a:r>
              <a:rPr lang="en-US" altLang="zh-CN" dirty="0"/>
              <a:t>you</a:t>
            </a:r>
            <a:endParaRPr lang="zh-CN" altLang="en-US" dirty="0"/>
          </a:p>
        </p:txBody>
      </p:sp>
    </p:spTree>
    <p:extLst>
      <p:ext uri="{BB962C8B-B14F-4D97-AF65-F5344CB8AC3E}">
        <p14:creationId xmlns:p14="http://schemas.microsoft.com/office/powerpoint/2010/main" val="210468813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txBox="1">
            <a:spLocks noChangeArrowheads="1"/>
          </p:cNvSpPr>
          <p:nvPr/>
        </p:nvSpPr>
        <p:spPr bwMode="auto">
          <a:xfrm>
            <a:off x="971122" y="1103811"/>
            <a:ext cx="10018700" cy="1264919"/>
          </a:xfrm>
          <a:prstGeom prst="rect">
            <a:avLst/>
          </a:prstGeom>
          <a:solidFill>
            <a:schemeClr val="bg2">
              <a:alpha val="16000"/>
            </a:schemeClr>
          </a:solidFill>
          <a:ln>
            <a:noFill/>
          </a:ln>
          <a:extLst/>
        </p:spPr>
        <p:txBody>
          <a:bodyPr vert="horz" wrap="square" lIns="91440" tIns="45720" rIns="91440" bIns="45720" numCol="1" anchor="t" anchorCtr="0" compatLnSpc="1">
            <a:prstTxWarp prst="textNoShape">
              <a:avLst/>
            </a:prstTxWarp>
          </a:bodyPr>
          <a:lstStyle>
            <a:lvl1pPr marL="342900" indent="-342900" algn="l" rtl="0" eaLnBrk="0" fontAlgn="base" hangingPunct="0">
              <a:lnSpc>
                <a:spcPct val="110000"/>
              </a:lnSpc>
              <a:spcBef>
                <a:spcPct val="20000"/>
              </a:spcBef>
              <a:spcAft>
                <a:spcPct val="20000"/>
              </a:spcAft>
              <a:buClr>
                <a:schemeClr val="tx1"/>
              </a:buClr>
              <a:buSzPct val="80000"/>
              <a:buFont typeface="Wingdings" pitchFamily="2" charset="2"/>
              <a:buChar char="p"/>
              <a:defRPr sz="2400" b="1">
                <a:solidFill>
                  <a:srgbClr val="292929"/>
                </a:solidFill>
                <a:latin typeface="+mn-lt"/>
                <a:ea typeface="+mn-ea"/>
                <a:cs typeface="+mn-cs"/>
              </a:defRPr>
            </a:lvl1pPr>
            <a:lvl2pPr marL="742950" indent="-285750" algn="l" rtl="0" eaLnBrk="0" fontAlgn="base" hangingPunct="0">
              <a:lnSpc>
                <a:spcPct val="110000"/>
              </a:lnSpc>
              <a:spcBef>
                <a:spcPct val="20000"/>
              </a:spcBef>
              <a:spcAft>
                <a:spcPct val="20000"/>
              </a:spcAft>
              <a:buClr>
                <a:schemeClr val="tx1"/>
              </a:buClr>
              <a:buSzPct val="80000"/>
              <a:buFont typeface="Wingdings" pitchFamily="2" charset="2"/>
              <a:buChar char="p"/>
              <a:defRPr sz="2000" b="1">
                <a:solidFill>
                  <a:srgbClr val="292929"/>
                </a:solidFill>
                <a:latin typeface="+mn-lt"/>
                <a:ea typeface="+mn-ea"/>
              </a:defRPr>
            </a:lvl2pPr>
            <a:lvl3pPr marL="1143000" indent="-228600" algn="l" rtl="0" eaLnBrk="0" fontAlgn="base" hangingPunct="0">
              <a:lnSpc>
                <a:spcPct val="110000"/>
              </a:lnSpc>
              <a:spcBef>
                <a:spcPct val="20000"/>
              </a:spcBef>
              <a:spcAft>
                <a:spcPct val="20000"/>
              </a:spcAft>
              <a:buClr>
                <a:schemeClr val="tx1"/>
              </a:buClr>
              <a:buSzPct val="80000"/>
              <a:buFont typeface="Wingdings" pitchFamily="2" charset="2"/>
              <a:buChar char="p"/>
              <a:defRPr sz="2400" b="1">
                <a:solidFill>
                  <a:srgbClr val="292929"/>
                </a:solidFill>
                <a:latin typeface="+mn-lt"/>
                <a:ea typeface="+mn-ea"/>
              </a:defRPr>
            </a:lvl3pPr>
            <a:lvl4pPr marL="1600200" indent="-228600" algn="l" rtl="0" eaLnBrk="0" fontAlgn="base" hangingPunct="0">
              <a:lnSpc>
                <a:spcPct val="110000"/>
              </a:lnSpc>
              <a:spcBef>
                <a:spcPct val="20000"/>
              </a:spcBef>
              <a:spcAft>
                <a:spcPct val="20000"/>
              </a:spcAft>
              <a:buClr>
                <a:schemeClr val="tx1"/>
              </a:buClr>
              <a:buSzPct val="80000"/>
              <a:buFont typeface="Wingdings" pitchFamily="2" charset="2"/>
              <a:buChar char="p"/>
              <a:defRPr sz="1600" b="1">
                <a:solidFill>
                  <a:srgbClr val="292929"/>
                </a:solidFill>
                <a:latin typeface="+mn-lt"/>
                <a:ea typeface="+mn-ea"/>
              </a:defRPr>
            </a:lvl4pPr>
            <a:lvl5pPr marL="2057400" indent="-228600" algn="l" rtl="0" eaLnBrk="0" fontAlgn="base" hangingPunct="0">
              <a:lnSpc>
                <a:spcPct val="110000"/>
              </a:lnSpc>
              <a:spcBef>
                <a:spcPct val="20000"/>
              </a:spcBef>
              <a:spcAft>
                <a:spcPct val="20000"/>
              </a:spcAft>
              <a:buClr>
                <a:schemeClr val="tx1"/>
              </a:buClr>
              <a:buSzPct val="80000"/>
              <a:buFont typeface="Wingdings" pitchFamily="2" charset="2"/>
              <a:buChar char="p"/>
              <a:defRPr sz="1400" b="1">
                <a:solidFill>
                  <a:srgbClr val="292929"/>
                </a:solidFill>
                <a:latin typeface="+mn-lt"/>
                <a:ea typeface="+mn-ea"/>
              </a:defRPr>
            </a:lvl5pPr>
            <a:lvl6pPr marL="2514600" indent="-228600" algn="l" rtl="0" eaLnBrk="0" fontAlgn="base" hangingPunct="0">
              <a:lnSpc>
                <a:spcPct val="110000"/>
              </a:lnSpc>
              <a:spcBef>
                <a:spcPct val="20000"/>
              </a:spcBef>
              <a:spcAft>
                <a:spcPct val="20000"/>
              </a:spcAft>
              <a:buClr>
                <a:schemeClr val="tx1"/>
              </a:buClr>
              <a:buSzPct val="80000"/>
              <a:buFont typeface="Wingdings" pitchFamily="2" charset="2"/>
              <a:buChar char="p"/>
              <a:defRPr sz="1400" b="1">
                <a:solidFill>
                  <a:srgbClr val="292929"/>
                </a:solidFill>
                <a:latin typeface="+mn-lt"/>
                <a:ea typeface="+mn-ea"/>
              </a:defRPr>
            </a:lvl6pPr>
            <a:lvl7pPr marL="2971800" indent="-228600" algn="l" rtl="0" eaLnBrk="0" fontAlgn="base" hangingPunct="0">
              <a:lnSpc>
                <a:spcPct val="110000"/>
              </a:lnSpc>
              <a:spcBef>
                <a:spcPct val="20000"/>
              </a:spcBef>
              <a:spcAft>
                <a:spcPct val="20000"/>
              </a:spcAft>
              <a:buClr>
                <a:schemeClr val="tx1"/>
              </a:buClr>
              <a:buSzPct val="80000"/>
              <a:buFont typeface="Wingdings" pitchFamily="2" charset="2"/>
              <a:buChar char="p"/>
              <a:defRPr sz="1400" b="1">
                <a:solidFill>
                  <a:srgbClr val="292929"/>
                </a:solidFill>
                <a:latin typeface="+mn-lt"/>
                <a:ea typeface="+mn-ea"/>
              </a:defRPr>
            </a:lvl7pPr>
            <a:lvl8pPr marL="3429000" indent="-228600" algn="l" rtl="0" eaLnBrk="0" fontAlgn="base" hangingPunct="0">
              <a:lnSpc>
                <a:spcPct val="110000"/>
              </a:lnSpc>
              <a:spcBef>
                <a:spcPct val="20000"/>
              </a:spcBef>
              <a:spcAft>
                <a:spcPct val="20000"/>
              </a:spcAft>
              <a:buClr>
                <a:schemeClr val="tx1"/>
              </a:buClr>
              <a:buSzPct val="80000"/>
              <a:buFont typeface="Wingdings" pitchFamily="2" charset="2"/>
              <a:buChar char="p"/>
              <a:defRPr sz="1400" b="1">
                <a:solidFill>
                  <a:srgbClr val="292929"/>
                </a:solidFill>
                <a:latin typeface="+mn-lt"/>
                <a:ea typeface="+mn-ea"/>
              </a:defRPr>
            </a:lvl8pPr>
            <a:lvl9pPr marL="3886200" indent="-228600" algn="l" rtl="0" eaLnBrk="0" fontAlgn="base" hangingPunct="0">
              <a:lnSpc>
                <a:spcPct val="110000"/>
              </a:lnSpc>
              <a:spcBef>
                <a:spcPct val="20000"/>
              </a:spcBef>
              <a:spcAft>
                <a:spcPct val="20000"/>
              </a:spcAft>
              <a:buClr>
                <a:schemeClr val="tx1"/>
              </a:buClr>
              <a:buSzPct val="80000"/>
              <a:buFont typeface="Wingdings" pitchFamily="2" charset="2"/>
              <a:buChar char="p"/>
              <a:defRPr sz="1400" b="1">
                <a:solidFill>
                  <a:srgbClr val="292929"/>
                </a:solidFill>
                <a:latin typeface="+mn-lt"/>
                <a:ea typeface="+mn-ea"/>
              </a:defRPr>
            </a:lvl9pPr>
          </a:lstStyle>
          <a:p>
            <a:pPr>
              <a:buNone/>
            </a:pPr>
            <a:r>
              <a:rPr lang="en-US" altLang="zh-CN" kern="0" dirty="0">
                <a:solidFill>
                  <a:srgbClr val="A50021"/>
                </a:solidFill>
              </a:rPr>
              <a:t> </a:t>
            </a:r>
            <a:r>
              <a:rPr lang="en-US" altLang="zh-CN" kern="0" dirty="0" smtClean="0">
                <a:solidFill>
                  <a:srgbClr val="A50021"/>
                </a:solidFill>
              </a:rPr>
              <a:t>   </a:t>
            </a:r>
            <a:r>
              <a:rPr lang="en-US" altLang="zh-CN" sz="1800" b="0" dirty="0">
                <a:solidFill>
                  <a:srgbClr val="115FA8"/>
                </a:solidFill>
                <a:latin typeface="思源黑体 CN Regular" panose="020B0500000000000000" pitchFamily="34" charset="-122"/>
                <a:ea typeface="思源黑体 CN Regular" panose="020B0500000000000000" pitchFamily="34" charset="-122"/>
              </a:rPr>
              <a:t>2019</a:t>
            </a:r>
            <a:r>
              <a:rPr lang="zh-CN" altLang="en-US" sz="1800" b="0" dirty="0">
                <a:solidFill>
                  <a:srgbClr val="115FA8"/>
                </a:solidFill>
                <a:latin typeface="思源黑体 CN Regular" panose="020B0500000000000000" pitchFamily="34" charset="-122"/>
                <a:ea typeface="思源黑体 CN Regular" panose="020B0500000000000000" pitchFamily="34" charset="-122"/>
              </a:rPr>
              <a:t>年</a:t>
            </a:r>
            <a:r>
              <a:rPr lang="en-US" altLang="zh-CN" sz="1800" b="0" dirty="0">
                <a:solidFill>
                  <a:srgbClr val="115FA8"/>
                </a:solidFill>
                <a:latin typeface="思源黑体 CN Regular" panose="020B0500000000000000" pitchFamily="34" charset="-122"/>
                <a:ea typeface="思源黑体 CN Regular" panose="020B0500000000000000" pitchFamily="34" charset="-122"/>
              </a:rPr>
              <a:t>3</a:t>
            </a:r>
            <a:r>
              <a:rPr lang="zh-CN" altLang="en-US" sz="1800" b="0" dirty="0">
                <a:solidFill>
                  <a:srgbClr val="115FA8"/>
                </a:solidFill>
                <a:latin typeface="思源黑体 CN Regular" panose="020B0500000000000000" pitchFamily="34" charset="-122"/>
                <a:ea typeface="思源黑体 CN Regular" panose="020B0500000000000000" pitchFamily="34" charset="-122"/>
              </a:rPr>
              <a:t>月</a:t>
            </a:r>
            <a:r>
              <a:rPr lang="en-US" altLang="zh-CN" sz="1800" b="0" dirty="0">
                <a:solidFill>
                  <a:srgbClr val="115FA8"/>
                </a:solidFill>
                <a:latin typeface="思源黑体 CN Regular" panose="020B0500000000000000" pitchFamily="34" charset="-122"/>
                <a:ea typeface="思源黑体 CN Regular" panose="020B0500000000000000" pitchFamily="34" charset="-122"/>
              </a:rPr>
              <a:t>21</a:t>
            </a:r>
            <a:r>
              <a:rPr lang="zh-CN" altLang="en-US" sz="1800" b="0" dirty="0">
                <a:solidFill>
                  <a:srgbClr val="115FA8"/>
                </a:solidFill>
                <a:latin typeface="思源黑体 CN Regular" panose="020B0500000000000000" pitchFamily="34" charset="-122"/>
                <a:ea typeface="思源黑体 CN Regular" panose="020B0500000000000000" pitchFamily="34" charset="-122"/>
              </a:rPr>
              <a:t>日</a:t>
            </a:r>
            <a:r>
              <a:rPr lang="en-US" altLang="zh-CN" sz="1800" b="0" dirty="0">
                <a:solidFill>
                  <a:schemeClr val="bg2">
                    <a:lumMod val="50000"/>
                  </a:schemeClr>
                </a:solidFill>
                <a:latin typeface="楷体_GB2312" pitchFamily="49" charset="-122"/>
              </a:rPr>
              <a:t>14</a:t>
            </a:r>
            <a:r>
              <a:rPr lang="zh-CN" altLang="en-US" sz="1800" b="0" dirty="0">
                <a:solidFill>
                  <a:schemeClr val="bg2">
                    <a:lumMod val="50000"/>
                  </a:schemeClr>
                </a:solidFill>
                <a:latin typeface="楷体_GB2312" pitchFamily="49" charset="-122"/>
              </a:rPr>
              <a:t>时</a:t>
            </a:r>
            <a:r>
              <a:rPr lang="en-US" altLang="zh-CN" sz="1800" b="0" dirty="0">
                <a:solidFill>
                  <a:schemeClr val="bg2">
                    <a:lumMod val="50000"/>
                  </a:schemeClr>
                </a:solidFill>
                <a:latin typeface="楷体_GB2312" pitchFamily="49" charset="-122"/>
              </a:rPr>
              <a:t>48</a:t>
            </a:r>
            <a:r>
              <a:rPr lang="zh-CN" altLang="en-US" sz="1800" b="0" dirty="0">
                <a:solidFill>
                  <a:schemeClr val="bg2">
                    <a:lumMod val="50000"/>
                  </a:schemeClr>
                </a:solidFill>
                <a:latin typeface="楷体_GB2312" pitchFamily="49" charset="-122"/>
              </a:rPr>
              <a:t>分许，江苏省盐城市响水县陈家港镇化工园区内江苏天嘉宜化工有限公司</a:t>
            </a:r>
            <a:r>
              <a:rPr lang="zh-CN" altLang="en-US" sz="1800" b="0" dirty="0">
                <a:solidFill>
                  <a:srgbClr val="115FA8"/>
                </a:solidFill>
                <a:latin typeface="思源黑体 CN Regular" panose="020B0500000000000000" pitchFamily="34" charset="-122"/>
                <a:ea typeface="思源黑体 CN Regular" panose="020B0500000000000000" pitchFamily="34" charset="-122"/>
              </a:rPr>
              <a:t>化学储罐发生爆炸事故</a:t>
            </a:r>
            <a:r>
              <a:rPr lang="zh-CN" altLang="en-US" sz="1800" dirty="0"/>
              <a:t>，</a:t>
            </a:r>
            <a:r>
              <a:rPr lang="zh-CN" altLang="en-US" sz="1800" b="0" dirty="0">
                <a:solidFill>
                  <a:schemeClr val="bg2">
                    <a:lumMod val="50000"/>
                  </a:schemeClr>
                </a:solidFill>
                <a:latin typeface="楷体_GB2312" pitchFamily="49" charset="-122"/>
              </a:rPr>
              <a:t>并波及周边</a:t>
            </a:r>
            <a:r>
              <a:rPr lang="en-US" altLang="zh-CN" sz="1800" b="0" dirty="0">
                <a:solidFill>
                  <a:schemeClr val="bg2">
                    <a:lumMod val="50000"/>
                  </a:schemeClr>
                </a:solidFill>
                <a:latin typeface="楷体_GB2312" pitchFamily="49" charset="-122"/>
              </a:rPr>
              <a:t>16</a:t>
            </a:r>
            <a:r>
              <a:rPr lang="zh-CN" altLang="en-US" sz="1800" b="0" dirty="0">
                <a:solidFill>
                  <a:schemeClr val="bg2">
                    <a:lumMod val="50000"/>
                  </a:schemeClr>
                </a:solidFill>
                <a:latin typeface="楷体_GB2312" pitchFamily="49" charset="-122"/>
              </a:rPr>
              <a:t>家企业。本次事故造成</a:t>
            </a:r>
            <a:r>
              <a:rPr lang="en-US" altLang="zh-CN" sz="1800" b="0" dirty="0">
                <a:solidFill>
                  <a:schemeClr val="bg2">
                    <a:lumMod val="50000"/>
                  </a:schemeClr>
                </a:solidFill>
                <a:latin typeface="楷体_GB2312" pitchFamily="49" charset="-122"/>
              </a:rPr>
              <a:t>78</a:t>
            </a:r>
            <a:r>
              <a:rPr lang="zh-CN" altLang="en-US" sz="1800" b="0" dirty="0">
                <a:solidFill>
                  <a:schemeClr val="bg2">
                    <a:lumMod val="50000"/>
                  </a:schemeClr>
                </a:solidFill>
                <a:latin typeface="楷体_GB2312" pitchFamily="49" charset="-122"/>
              </a:rPr>
              <a:t>人死亡，各类伤员共计</a:t>
            </a:r>
            <a:r>
              <a:rPr lang="en-US" altLang="zh-CN" sz="1800" b="0" dirty="0">
                <a:solidFill>
                  <a:schemeClr val="bg2">
                    <a:lumMod val="50000"/>
                  </a:schemeClr>
                </a:solidFill>
                <a:latin typeface="楷体_GB2312" pitchFamily="49" charset="-122"/>
              </a:rPr>
              <a:t>566</a:t>
            </a:r>
            <a:r>
              <a:rPr lang="zh-CN" altLang="en-US" sz="1800" b="0" dirty="0">
                <a:solidFill>
                  <a:schemeClr val="bg2">
                    <a:lumMod val="50000"/>
                  </a:schemeClr>
                </a:solidFill>
                <a:latin typeface="楷体_GB2312" pitchFamily="49" charset="-122"/>
              </a:rPr>
              <a:t>人</a:t>
            </a:r>
            <a:r>
              <a:rPr lang="zh-CN" altLang="en-US" sz="1800" b="0" dirty="0" smtClean="0">
                <a:solidFill>
                  <a:schemeClr val="bg2">
                    <a:lumMod val="50000"/>
                  </a:schemeClr>
                </a:solidFill>
                <a:latin typeface="楷体_GB2312" pitchFamily="49" charset="-122"/>
              </a:rPr>
              <a:t>。</a:t>
            </a:r>
            <a:endParaRPr lang="en-US" altLang="zh-CN" sz="1800" b="0" dirty="0" smtClean="0">
              <a:solidFill>
                <a:schemeClr val="bg2">
                  <a:lumMod val="50000"/>
                </a:schemeClr>
              </a:solidFill>
              <a:latin typeface="楷体_GB2312" pitchFamily="49" charset="-122"/>
            </a:endParaRPr>
          </a:p>
          <a:p>
            <a:pPr>
              <a:buNone/>
            </a:pPr>
            <a:endParaRPr lang="en-US" altLang="zh-CN" sz="1800" b="0" dirty="0">
              <a:solidFill>
                <a:schemeClr val="bg2">
                  <a:lumMod val="50000"/>
                </a:schemeClr>
              </a:solidFill>
              <a:latin typeface="楷体_GB2312" pitchFamily="49" charset="-122"/>
            </a:endParaRPr>
          </a:p>
          <a:p>
            <a:pPr>
              <a:buFont typeface="Wingdings" pitchFamily="2" charset="2"/>
              <a:buNone/>
            </a:pPr>
            <a:endParaRPr lang="en-US" altLang="zh-CN" kern="0" dirty="0" smtClean="0"/>
          </a:p>
          <a:p>
            <a:pPr>
              <a:buFont typeface="Wingdings" pitchFamily="2" charset="2"/>
              <a:buNone/>
            </a:pPr>
            <a:endParaRPr lang="en-US" altLang="zh-CN" kern="0" dirty="0" smtClean="0"/>
          </a:p>
          <a:p>
            <a:pPr>
              <a:buFont typeface="Wingdings" pitchFamily="2" charset="2"/>
              <a:buNone/>
            </a:pPr>
            <a:endParaRPr lang="en-US" altLang="zh-CN" kern="0" dirty="0" smtClean="0"/>
          </a:p>
          <a:p>
            <a:pPr>
              <a:buFont typeface="Wingdings" pitchFamily="2" charset="2"/>
              <a:buNone/>
            </a:pPr>
            <a:endParaRPr lang="en-US" altLang="zh-CN" kern="0" dirty="0" smtClean="0"/>
          </a:p>
          <a:p>
            <a:pPr>
              <a:spcBef>
                <a:spcPts val="700"/>
              </a:spcBef>
              <a:buFont typeface="Wingdings" pitchFamily="2" charset="2"/>
              <a:buNone/>
            </a:pPr>
            <a:endParaRPr lang="en-US" altLang="zh-CN" sz="800" kern="0" dirty="0">
              <a:solidFill>
                <a:srgbClr val="FF0000"/>
              </a:solidFill>
              <a:latin typeface="宋体" panose="02010600030101010101" pitchFamily="2" charset="-122"/>
              <a:ea typeface="宋体" panose="02010600030101010101" pitchFamily="2" charset="-122"/>
            </a:endParaRPr>
          </a:p>
          <a:p>
            <a:pPr>
              <a:spcBef>
                <a:spcPts val="0"/>
              </a:spcBef>
              <a:buFont typeface="Wingdings" pitchFamily="2" charset="2"/>
              <a:buNone/>
            </a:pPr>
            <a:r>
              <a:rPr lang="zh-CN" altLang="en-US" sz="1800" b="0" dirty="0" smtClean="0">
                <a:solidFill>
                  <a:srgbClr val="115FA8"/>
                </a:solidFill>
                <a:latin typeface="思源黑体 CN Regular" panose="020B0500000000000000" pitchFamily="34" charset="-122"/>
                <a:ea typeface="思源黑体 CN Regular" panose="020B0500000000000000" pitchFamily="34" charset="-122"/>
              </a:rPr>
              <a:t>          </a:t>
            </a:r>
            <a:endParaRPr lang="en-US" altLang="zh-CN" sz="1800" b="0" dirty="0" smtClean="0">
              <a:solidFill>
                <a:srgbClr val="115FA8"/>
              </a:solidFill>
              <a:latin typeface="思源黑体 CN Regular" panose="020B0500000000000000" pitchFamily="34" charset="-122"/>
              <a:ea typeface="思源黑体 CN Regular" panose="020B0500000000000000" pitchFamily="34" charset="-122"/>
            </a:endParaRPr>
          </a:p>
          <a:p>
            <a:pPr>
              <a:spcBef>
                <a:spcPts val="0"/>
              </a:spcBef>
              <a:buFont typeface="Wingdings" pitchFamily="2" charset="2"/>
              <a:buNone/>
            </a:pPr>
            <a:r>
              <a:rPr lang="en-US" altLang="zh-CN" sz="1800" b="0" dirty="0">
                <a:solidFill>
                  <a:srgbClr val="115FA8"/>
                </a:solidFill>
                <a:latin typeface="思源黑体 CN Regular" panose="020B0500000000000000" pitchFamily="34" charset="-122"/>
                <a:ea typeface="思源黑体 CN Regular" panose="020B0500000000000000" pitchFamily="34" charset="-122"/>
              </a:rPr>
              <a:t>	</a:t>
            </a:r>
            <a:r>
              <a:rPr lang="zh-CN" altLang="en-US" sz="1800" b="0" dirty="0" smtClean="0">
                <a:solidFill>
                  <a:srgbClr val="115FA8"/>
                </a:solidFill>
                <a:latin typeface="思源黑体 CN Regular" panose="020B0500000000000000" pitchFamily="34" charset="-122"/>
                <a:ea typeface="思源黑体 CN Regular" panose="020B0500000000000000" pitchFamily="34" charset="-122"/>
              </a:rPr>
              <a:t>事故原因</a:t>
            </a:r>
            <a:r>
              <a:rPr lang="zh-CN" altLang="en-US" sz="1800" b="0" dirty="0">
                <a:solidFill>
                  <a:srgbClr val="115FA8"/>
                </a:solidFill>
                <a:latin typeface="思源黑体 CN Regular" panose="020B0500000000000000" pitchFamily="34" charset="-122"/>
                <a:ea typeface="思源黑体 CN Regular" panose="020B0500000000000000" pitchFamily="34" charset="-122"/>
              </a:rPr>
              <a:t>分析：</a:t>
            </a:r>
            <a:r>
              <a:rPr lang="zh-CN" altLang="en-US" sz="1800" b="0" dirty="0">
                <a:solidFill>
                  <a:schemeClr val="bg2">
                    <a:lumMod val="50000"/>
                  </a:schemeClr>
                </a:solidFill>
                <a:latin typeface="楷体_GB2312" pitchFamily="49" charset="-122"/>
              </a:rPr>
              <a:t>连云港聚鑫公司在生产间二硝基苯时，从</a:t>
            </a:r>
            <a:r>
              <a:rPr lang="en-US" altLang="zh-CN" sz="1800" b="0" dirty="0">
                <a:solidFill>
                  <a:schemeClr val="bg2">
                    <a:lumMod val="50000"/>
                  </a:schemeClr>
                </a:solidFill>
                <a:latin typeface="楷体_GB2312" pitchFamily="49" charset="-122"/>
              </a:rPr>
              <a:t>12</a:t>
            </a:r>
            <a:r>
              <a:rPr lang="zh-CN" altLang="en-US" sz="1800" b="0" dirty="0">
                <a:solidFill>
                  <a:schemeClr val="bg2">
                    <a:lumMod val="50000"/>
                  </a:schemeClr>
                </a:solidFill>
                <a:latin typeface="楷体_GB2312" pitchFamily="49" charset="-122"/>
              </a:rPr>
              <a:t>月</a:t>
            </a:r>
            <a:r>
              <a:rPr lang="en-US" altLang="zh-CN" sz="1800" b="0" dirty="0">
                <a:solidFill>
                  <a:schemeClr val="bg2">
                    <a:lumMod val="50000"/>
                  </a:schemeClr>
                </a:solidFill>
                <a:latin typeface="楷体_GB2312" pitchFamily="49" charset="-122"/>
              </a:rPr>
              <a:t>8</a:t>
            </a:r>
            <a:r>
              <a:rPr lang="zh-CN" altLang="en-US" sz="1800" b="0" dirty="0">
                <a:solidFill>
                  <a:schemeClr val="bg2">
                    <a:lumMod val="50000"/>
                  </a:schemeClr>
                </a:solidFill>
                <a:latin typeface="楷体_GB2312" pitchFamily="49" charset="-122"/>
              </a:rPr>
              <a:t>日</a:t>
            </a:r>
            <a:r>
              <a:rPr lang="en-US" altLang="zh-CN" sz="1800" b="0" dirty="0">
                <a:solidFill>
                  <a:schemeClr val="bg2">
                    <a:lumMod val="50000"/>
                  </a:schemeClr>
                </a:solidFill>
                <a:latin typeface="楷体_GB2312" pitchFamily="49" charset="-122"/>
              </a:rPr>
              <a:t>22</a:t>
            </a:r>
            <a:r>
              <a:rPr lang="zh-CN" altLang="en-US" sz="1800" b="0" dirty="0">
                <a:solidFill>
                  <a:schemeClr val="bg2">
                    <a:lumMod val="50000"/>
                  </a:schemeClr>
                </a:solidFill>
                <a:latin typeface="楷体_GB2312" pitchFamily="49" charset="-122"/>
              </a:rPr>
              <a:t>时</a:t>
            </a:r>
            <a:r>
              <a:rPr lang="en-US" altLang="zh-CN" sz="1800" b="0" dirty="0">
                <a:solidFill>
                  <a:schemeClr val="bg2">
                    <a:lumMod val="50000"/>
                  </a:schemeClr>
                </a:solidFill>
                <a:latin typeface="楷体_GB2312" pitchFamily="49" charset="-122"/>
              </a:rPr>
              <a:t>42</a:t>
            </a:r>
            <a:r>
              <a:rPr lang="zh-CN" altLang="en-US" sz="1800" b="0" dirty="0">
                <a:solidFill>
                  <a:schemeClr val="bg2">
                    <a:lumMod val="50000"/>
                  </a:schemeClr>
                </a:solidFill>
                <a:latin typeface="楷体_GB2312" pitchFamily="49" charset="-122"/>
              </a:rPr>
              <a:t>分起，保温釜温度长时间超量程，</a:t>
            </a:r>
            <a:r>
              <a:rPr lang="en-US" altLang="zh-CN" sz="1800" b="0" dirty="0">
                <a:solidFill>
                  <a:schemeClr val="bg2">
                    <a:lumMod val="50000"/>
                  </a:schemeClr>
                </a:solidFill>
                <a:latin typeface="楷体_GB2312" pitchFamily="49" charset="-122"/>
              </a:rPr>
              <a:t>12</a:t>
            </a:r>
            <a:r>
              <a:rPr lang="zh-CN" altLang="en-US" sz="1800" b="0" dirty="0">
                <a:solidFill>
                  <a:schemeClr val="bg2">
                    <a:lumMod val="50000"/>
                  </a:schemeClr>
                </a:solidFill>
                <a:latin typeface="楷体_GB2312" pitchFamily="49" charset="-122"/>
              </a:rPr>
              <a:t>月</a:t>
            </a:r>
            <a:r>
              <a:rPr lang="en-US" altLang="zh-CN" sz="1800" b="0" dirty="0">
                <a:solidFill>
                  <a:schemeClr val="bg2">
                    <a:lumMod val="50000"/>
                  </a:schemeClr>
                </a:solidFill>
                <a:latin typeface="楷体_GB2312" pitchFamily="49" charset="-122"/>
              </a:rPr>
              <a:t>9</a:t>
            </a:r>
            <a:r>
              <a:rPr lang="zh-CN" altLang="en-US" sz="1800" b="0" dirty="0">
                <a:solidFill>
                  <a:schemeClr val="bg2">
                    <a:lumMod val="50000"/>
                  </a:schemeClr>
                </a:solidFill>
                <a:latin typeface="楷体_GB2312" pitchFamily="49" charset="-122"/>
              </a:rPr>
              <a:t>日凌晨</a:t>
            </a:r>
            <a:r>
              <a:rPr lang="en-US" altLang="zh-CN" sz="1800" b="0" dirty="0">
                <a:solidFill>
                  <a:schemeClr val="bg2">
                    <a:lumMod val="50000"/>
                  </a:schemeClr>
                </a:solidFill>
                <a:latin typeface="楷体_GB2312" pitchFamily="49" charset="-122"/>
              </a:rPr>
              <a:t>2</a:t>
            </a:r>
            <a:r>
              <a:rPr lang="zh-CN" altLang="en-US" sz="1800" b="0" dirty="0">
                <a:solidFill>
                  <a:schemeClr val="bg2">
                    <a:lumMod val="50000"/>
                  </a:schemeClr>
                </a:solidFill>
                <a:latin typeface="楷体_GB2312" pitchFamily="49" charset="-122"/>
              </a:rPr>
              <a:t>时</a:t>
            </a:r>
            <a:r>
              <a:rPr lang="en-US" altLang="zh-CN" sz="1800" b="0" dirty="0">
                <a:solidFill>
                  <a:schemeClr val="bg2">
                    <a:lumMod val="50000"/>
                  </a:schemeClr>
                </a:solidFill>
                <a:latin typeface="楷体_GB2312" pitchFamily="49" charset="-122"/>
              </a:rPr>
              <a:t>02</a:t>
            </a:r>
            <a:r>
              <a:rPr lang="zh-CN" altLang="en-US" sz="1800" b="0" dirty="0">
                <a:solidFill>
                  <a:schemeClr val="bg2">
                    <a:lumMod val="50000"/>
                  </a:schemeClr>
                </a:solidFill>
                <a:latin typeface="楷体_GB2312" pitchFamily="49" charset="-122"/>
              </a:rPr>
              <a:t>分</a:t>
            </a:r>
            <a:r>
              <a:rPr lang="en-US" altLang="zh-CN" sz="1800" b="0" dirty="0">
                <a:solidFill>
                  <a:schemeClr val="bg2">
                    <a:lumMod val="50000"/>
                  </a:schemeClr>
                </a:solidFill>
                <a:latin typeface="楷体_GB2312" pitchFamily="49" charset="-122"/>
              </a:rPr>
              <a:t>45</a:t>
            </a:r>
            <a:r>
              <a:rPr lang="zh-CN" altLang="en-US" sz="1800" b="0" dirty="0">
                <a:solidFill>
                  <a:schemeClr val="bg2">
                    <a:lumMod val="50000"/>
                  </a:schemeClr>
                </a:solidFill>
                <a:latin typeface="楷体_GB2312" pitchFamily="49" charset="-122"/>
              </a:rPr>
              <a:t>秒，操作人员打开保温釜的排空阀泄压时，压力迅速降低，空气流动造成</a:t>
            </a:r>
            <a:r>
              <a:rPr lang="zh-CN" altLang="en-US" sz="1800" b="0" dirty="0">
                <a:solidFill>
                  <a:srgbClr val="115FA8"/>
                </a:solidFill>
                <a:latin typeface="思源黑体 CN Regular" panose="020B0500000000000000" pitchFamily="34" charset="-122"/>
                <a:ea typeface="思源黑体 CN Regular" panose="020B0500000000000000" pitchFamily="34" charset="-122"/>
              </a:rPr>
              <a:t>保温釜底物料</a:t>
            </a:r>
            <a:r>
              <a:rPr lang="zh-CN" altLang="en-US" sz="1800" b="0" dirty="0">
                <a:solidFill>
                  <a:schemeClr val="bg2">
                    <a:lumMod val="50000"/>
                  </a:schemeClr>
                </a:solidFill>
                <a:latin typeface="楷体_GB2312" pitchFamily="49" charset="-122"/>
              </a:rPr>
              <a:t>扰动并挥发，</a:t>
            </a:r>
            <a:r>
              <a:rPr lang="zh-CN" altLang="en-US" sz="1800" b="0" dirty="0">
                <a:solidFill>
                  <a:srgbClr val="115FA8"/>
                </a:solidFill>
                <a:latin typeface="思源黑体 CN Regular" panose="020B0500000000000000" pitchFamily="34" charset="-122"/>
                <a:ea typeface="思源黑体 CN Regular" panose="020B0500000000000000" pitchFamily="34" charset="-122"/>
              </a:rPr>
              <a:t>与空气形成爆炸性混合物</a:t>
            </a:r>
            <a:r>
              <a:rPr lang="zh-CN" altLang="en-US" sz="1800" b="0" dirty="0">
                <a:solidFill>
                  <a:schemeClr val="bg2">
                    <a:lumMod val="50000"/>
                  </a:schemeClr>
                </a:solidFill>
                <a:latin typeface="楷体_GB2312" pitchFamily="49" charset="-122"/>
              </a:rPr>
              <a:t>，遇保温釜内</a:t>
            </a:r>
            <a:r>
              <a:rPr lang="zh-CN" altLang="en-US" sz="1800" b="0" dirty="0">
                <a:solidFill>
                  <a:srgbClr val="115FA8"/>
                </a:solidFill>
                <a:latin typeface="思源黑体 CN Regular" panose="020B0500000000000000" pitchFamily="34" charset="-122"/>
                <a:ea typeface="思源黑体 CN Regular" panose="020B0500000000000000" pitchFamily="34" charset="-122"/>
              </a:rPr>
              <a:t>高温燃烧、爆炸</a:t>
            </a:r>
            <a:r>
              <a:rPr lang="zh-CN" altLang="en-US" sz="1800" b="0" dirty="0">
                <a:solidFill>
                  <a:schemeClr val="bg2">
                    <a:lumMod val="50000"/>
                  </a:schemeClr>
                </a:solidFill>
                <a:latin typeface="楷体_GB2312" pitchFamily="49" charset="-122"/>
              </a:rPr>
              <a:t>，造成事故。</a:t>
            </a:r>
          </a:p>
          <a:p>
            <a:pPr>
              <a:buFontTx/>
              <a:buNone/>
            </a:pPr>
            <a:endParaRPr lang="zh-CN" altLang="en-US" sz="2800" kern="0" dirty="0" smtClean="0">
              <a:solidFill>
                <a:srgbClr val="000066"/>
              </a:solidFill>
              <a:latin typeface="楷体_GB2312" pitchFamily="49" charset="-122"/>
            </a:endParaRPr>
          </a:p>
        </p:txBody>
      </p:sp>
      <p:pic>
        <p:nvPicPr>
          <p:cNvPr id="8" name="图片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44274" y="2082864"/>
            <a:ext cx="5138533" cy="282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图片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182806" y="2050927"/>
            <a:ext cx="4807015" cy="2833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p:cNvSpPr/>
          <p:nvPr/>
        </p:nvSpPr>
        <p:spPr>
          <a:xfrm>
            <a:off x="3798715" y="691810"/>
            <a:ext cx="4984058" cy="461665"/>
          </a:xfrm>
          <a:prstGeom prst="rect">
            <a:avLst/>
          </a:prstGeom>
        </p:spPr>
        <p:txBody>
          <a:bodyPr wrap="none">
            <a:spAutoFit/>
          </a:bodyPr>
          <a:lstStyle/>
          <a:p>
            <a:pPr algn="ctr"/>
            <a:r>
              <a:rPr lang="zh-CN" altLang="en-US" sz="2400" dirty="0">
                <a:solidFill>
                  <a:srgbClr val="115FA8"/>
                </a:solidFill>
                <a:latin typeface="思源黑体 CN Regular" panose="020B0500000000000000" pitchFamily="34" charset="-122"/>
                <a:ea typeface="思源黑体 CN Regular" panose="020B0500000000000000" pitchFamily="34" charset="-122"/>
              </a:rPr>
              <a:t>江苏响水天嘉宜化工“</a:t>
            </a:r>
            <a:r>
              <a:rPr lang="en-US" altLang="zh-CN" sz="2400" dirty="0">
                <a:solidFill>
                  <a:srgbClr val="115FA8"/>
                </a:solidFill>
                <a:latin typeface="思源黑体 CN Regular" panose="020B0500000000000000" pitchFamily="34" charset="-122"/>
                <a:ea typeface="思源黑体 CN Regular" panose="020B0500000000000000" pitchFamily="34" charset="-122"/>
              </a:rPr>
              <a:t>3·21”</a:t>
            </a:r>
            <a:r>
              <a:rPr lang="zh-CN" altLang="en-US" sz="2400" dirty="0">
                <a:solidFill>
                  <a:srgbClr val="115FA8"/>
                </a:solidFill>
                <a:latin typeface="思源黑体 CN Regular" panose="020B0500000000000000" pitchFamily="34" charset="-122"/>
                <a:ea typeface="思源黑体 CN Regular" panose="020B0500000000000000" pitchFamily="34" charset="-122"/>
              </a:rPr>
              <a:t>爆炸事故</a:t>
            </a:r>
          </a:p>
        </p:txBody>
      </p:sp>
      <p:sp>
        <p:nvSpPr>
          <p:cNvPr id="6" name="文本占位符 1"/>
          <p:cNvSpPr>
            <a:spLocks noGrp="1"/>
          </p:cNvSpPr>
          <p:nvPr>
            <p:ph type="body" sz="quarter" idx="11"/>
          </p:nvPr>
        </p:nvSpPr>
        <p:spPr>
          <a:xfrm>
            <a:off x="289217" y="150745"/>
            <a:ext cx="5992725" cy="613930"/>
          </a:xfrm>
        </p:spPr>
        <p:txBody>
          <a:bodyPr/>
          <a:lstStyle/>
          <a:p>
            <a:r>
              <a:rPr lang="en-US" altLang="zh-CN" dirty="0" smtClean="0">
                <a:latin typeface="Arial" panose="020B0604020202020204" pitchFamily="34" charset="0"/>
                <a:cs typeface="Arial" panose="020B0604020202020204" pitchFamily="34" charset="0"/>
              </a:rPr>
              <a:t>1.1 </a:t>
            </a:r>
            <a:r>
              <a:rPr lang="zh-CN" altLang="en-US" dirty="0" smtClean="0">
                <a:latin typeface="Arial" panose="020B0604020202020204" pitchFamily="34" charset="0"/>
                <a:cs typeface="Arial" panose="020B0604020202020204" pitchFamily="34" charset="0"/>
              </a:rPr>
              <a:t>现场案例</a:t>
            </a:r>
            <a:endParaRPr lang="zh-CN" altLang="en-US" sz="3200" dirty="0">
              <a:solidFill>
                <a:srgbClr val="115FA8"/>
              </a:solidFill>
            </a:endParaRPr>
          </a:p>
        </p:txBody>
      </p:sp>
    </p:spTree>
    <p:extLst>
      <p:ext uri="{BB962C8B-B14F-4D97-AF65-F5344CB8AC3E}">
        <p14:creationId xmlns:p14="http://schemas.microsoft.com/office/powerpoint/2010/main" val="18803692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a:xfrm>
            <a:off x="449637" y="198871"/>
            <a:ext cx="5992725" cy="613930"/>
          </a:xfrm>
        </p:spPr>
        <p:txBody>
          <a:bodyPr/>
          <a:lstStyle/>
          <a:p>
            <a:r>
              <a:rPr lang="en-US" altLang="zh-CN" dirty="0" smtClean="0">
                <a:latin typeface="Arial" panose="020B0604020202020204" pitchFamily="34" charset="0"/>
                <a:cs typeface="Arial" panose="020B0604020202020204" pitchFamily="34" charset="0"/>
              </a:rPr>
              <a:t>1.2 SIS</a:t>
            </a:r>
            <a:r>
              <a:rPr lang="zh-CN" altLang="en-US" dirty="0">
                <a:latin typeface="Times New Roman" pitchFamily="18" charset="0"/>
              </a:rPr>
              <a:t>安全仪表</a:t>
            </a:r>
            <a:r>
              <a:rPr lang="zh-CN" altLang="en-US" dirty="0" smtClean="0">
                <a:latin typeface="Times New Roman" pitchFamily="18" charset="0"/>
              </a:rPr>
              <a:t>系统</a:t>
            </a:r>
            <a:endParaRPr lang="zh-CN" altLang="en-US" sz="3200" dirty="0">
              <a:solidFill>
                <a:srgbClr val="115FA8"/>
              </a:solidFill>
            </a:endParaRPr>
          </a:p>
        </p:txBody>
      </p:sp>
      <p:sp>
        <p:nvSpPr>
          <p:cNvPr id="4" name="Rectangle 3"/>
          <p:cNvSpPr txBox="1">
            <a:spLocks noChangeArrowheads="1"/>
          </p:cNvSpPr>
          <p:nvPr/>
        </p:nvSpPr>
        <p:spPr>
          <a:xfrm>
            <a:off x="1801564" y="1135122"/>
            <a:ext cx="8908346" cy="499135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sz="2000" dirty="0" smtClean="0">
                <a:solidFill>
                  <a:srgbClr val="115FA8"/>
                </a:solidFill>
                <a:latin typeface="思源黑体 CN Regular" panose="020B0500000000000000" pitchFamily="34" charset="-122"/>
                <a:ea typeface="思源黑体 CN Regular" panose="020B0500000000000000" pitchFamily="34" charset="-122"/>
              </a:rPr>
              <a:t>缩略语</a:t>
            </a:r>
          </a:p>
          <a:p>
            <a:pPr lvl="1">
              <a:lnSpc>
                <a:spcPct val="150000"/>
              </a:lnSpc>
            </a:pPr>
            <a:r>
              <a:rPr lang="en-US" altLang="zh-CN" sz="2000" dirty="0">
                <a:solidFill>
                  <a:schemeClr val="bg1">
                    <a:lumMod val="50000"/>
                  </a:schemeClr>
                </a:solidFill>
                <a:latin typeface="Arial" panose="020B0604020202020204" pitchFamily="34" charset="0"/>
                <a:ea typeface="思源黑体 CN Regular" panose="020B0500000000000000" pitchFamily="34" charset="-122"/>
                <a:cs typeface="Arial" panose="020B0604020202020204" pitchFamily="34" charset="0"/>
              </a:rPr>
              <a:t> SIS </a:t>
            </a:r>
            <a:r>
              <a:rPr lang="zh-CN" altLang="en-US" sz="2000" dirty="0">
                <a:solidFill>
                  <a:schemeClr val="bg1">
                    <a:lumMod val="50000"/>
                  </a:schemeClr>
                </a:solidFill>
                <a:latin typeface="Arial" panose="020B0604020202020204" pitchFamily="34" charset="0"/>
                <a:ea typeface="思源黑体 CN Regular" panose="020B0500000000000000" pitchFamily="34" charset="-122"/>
                <a:cs typeface="Arial" panose="020B0604020202020204" pitchFamily="34" charset="0"/>
              </a:rPr>
              <a:t>是 </a:t>
            </a:r>
            <a:r>
              <a:rPr lang="en-US" altLang="zh-CN" sz="2000" dirty="0">
                <a:solidFill>
                  <a:srgbClr val="FF0000"/>
                </a:solidFill>
                <a:latin typeface="Arial" panose="020B0604020202020204" pitchFamily="34" charset="0"/>
                <a:ea typeface="思源黑体 CN Regular" panose="020B0500000000000000" pitchFamily="34" charset="-122"/>
                <a:cs typeface="Arial" panose="020B0604020202020204" pitchFamily="34" charset="0"/>
              </a:rPr>
              <a:t>S</a:t>
            </a:r>
            <a:r>
              <a:rPr lang="en-US" altLang="zh-CN" sz="2000" dirty="0">
                <a:solidFill>
                  <a:schemeClr val="bg1">
                    <a:lumMod val="50000"/>
                  </a:schemeClr>
                </a:solidFill>
                <a:latin typeface="Arial" panose="020B0604020202020204" pitchFamily="34" charset="0"/>
                <a:ea typeface="思源黑体 CN Regular" panose="020B0500000000000000" pitchFamily="34" charset="-122"/>
                <a:cs typeface="Arial" panose="020B0604020202020204" pitchFamily="34" charset="0"/>
              </a:rPr>
              <a:t>afety </a:t>
            </a:r>
            <a:r>
              <a:rPr lang="en-US" altLang="zh-CN" sz="2000" dirty="0">
                <a:solidFill>
                  <a:srgbClr val="FF0000"/>
                </a:solidFill>
                <a:latin typeface="Arial" panose="020B0604020202020204" pitchFamily="34" charset="0"/>
                <a:ea typeface="思源黑体 CN Regular" panose="020B0500000000000000" pitchFamily="34" charset="-122"/>
                <a:cs typeface="Arial" panose="020B0604020202020204" pitchFamily="34" charset="0"/>
              </a:rPr>
              <a:t>I</a:t>
            </a:r>
            <a:r>
              <a:rPr lang="en-US" altLang="zh-CN" sz="2000" dirty="0">
                <a:solidFill>
                  <a:schemeClr val="bg1">
                    <a:lumMod val="50000"/>
                  </a:schemeClr>
                </a:solidFill>
                <a:latin typeface="Arial" panose="020B0604020202020204" pitchFamily="34" charset="0"/>
                <a:ea typeface="思源黑体 CN Regular" panose="020B0500000000000000" pitchFamily="34" charset="-122"/>
                <a:cs typeface="Arial" panose="020B0604020202020204" pitchFamily="34" charset="0"/>
              </a:rPr>
              <a:t>nstrumented </a:t>
            </a:r>
            <a:r>
              <a:rPr lang="en-US" altLang="zh-CN" sz="2000" dirty="0">
                <a:solidFill>
                  <a:srgbClr val="FF0000"/>
                </a:solidFill>
                <a:latin typeface="Arial" panose="020B0604020202020204" pitchFamily="34" charset="0"/>
                <a:ea typeface="思源黑体 CN Regular" panose="020B0500000000000000" pitchFamily="34" charset="-122"/>
                <a:cs typeface="Arial" panose="020B0604020202020204" pitchFamily="34" charset="0"/>
              </a:rPr>
              <a:t>S</a:t>
            </a:r>
            <a:r>
              <a:rPr lang="en-US" altLang="zh-CN" sz="2000" dirty="0">
                <a:solidFill>
                  <a:schemeClr val="bg1">
                    <a:lumMod val="50000"/>
                  </a:schemeClr>
                </a:solidFill>
                <a:latin typeface="Arial" panose="020B0604020202020204" pitchFamily="34" charset="0"/>
                <a:ea typeface="思源黑体 CN Regular" panose="020B0500000000000000" pitchFamily="34" charset="-122"/>
                <a:cs typeface="Arial" panose="020B0604020202020204" pitchFamily="34" charset="0"/>
              </a:rPr>
              <a:t>ystem </a:t>
            </a:r>
            <a:r>
              <a:rPr lang="zh-CN" altLang="en-US" sz="2000" dirty="0">
                <a:solidFill>
                  <a:schemeClr val="bg1">
                    <a:lumMod val="50000"/>
                  </a:schemeClr>
                </a:solidFill>
                <a:latin typeface="思源黑体 CN Regular" panose="020B0500000000000000" pitchFamily="34" charset="-122"/>
                <a:ea typeface="思源黑体 CN Regular" panose="020B0500000000000000" pitchFamily="34" charset="-122"/>
              </a:rPr>
              <a:t>的缩写</a:t>
            </a:r>
            <a:r>
              <a:rPr lang="zh-CN" altLang="en-US" sz="2000" dirty="0" smtClean="0">
                <a:solidFill>
                  <a:schemeClr val="bg1">
                    <a:lumMod val="50000"/>
                  </a:schemeClr>
                </a:solidFill>
                <a:latin typeface="思源黑体 CN Regular" panose="020B0500000000000000" pitchFamily="34" charset="-122"/>
                <a:ea typeface="思源黑体 CN Regular" panose="020B0500000000000000" pitchFamily="34" charset="-122"/>
              </a:rPr>
              <a:t>。</a:t>
            </a:r>
            <a:endParaRPr lang="en-US" altLang="zh-CN" sz="2000" dirty="0" smtClean="0">
              <a:solidFill>
                <a:schemeClr val="bg1">
                  <a:lumMod val="50000"/>
                </a:schemeClr>
              </a:solidFill>
              <a:latin typeface="思源黑体 CN Regular" panose="020B0500000000000000" pitchFamily="34" charset="-122"/>
              <a:ea typeface="思源黑体 CN Regular" panose="020B0500000000000000" pitchFamily="34" charset="-122"/>
            </a:endParaRPr>
          </a:p>
          <a:p>
            <a:pPr marL="228600" lvl="1">
              <a:lnSpc>
                <a:spcPct val="150000"/>
              </a:lnSpc>
              <a:spcBef>
                <a:spcPts val="1000"/>
              </a:spcBef>
            </a:pPr>
            <a:r>
              <a:rPr lang="zh-CN" altLang="en-US" sz="2000" dirty="0">
                <a:solidFill>
                  <a:srgbClr val="115FA8"/>
                </a:solidFill>
                <a:latin typeface="思源黑体 CN Regular" panose="020B0500000000000000" pitchFamily="34" charset="-122"/>
                <a:ea typeface="思源黑体 CN Regular" panose="020B0500000000000000" pitchFamily="34" charset="-122"/>
              </a:rPr>
              <a:t>定义</a:t>
            </a:r>
            <a:endParaRPr lang="en-US" altLang="zh-CN" sz="2000" dirty="0">
              <a:solidFill>
                <a:srgbClr val="115FA8"/>
              </a:solidFill>
              <a:latin typeface="思源黑体 CN Regular" panose="020B0500000000000000" pitchFamily="34" charset="-122"/>
              <a:ea typeface="思源黑体 CN Regular" panose="020B0500000000000000" pitchFamily="34" charset="-122"/>
            </a:endParaRPr>
          </a:p>
          <a:p>
            <a:pPr lvl="1">
              <a:lnSpc>
                <a:spcPct val="150000"/>
              </a:lnSpc>
              <a:buClr>
                <a:schemeClr val="folHlink"/>
              </a:buClr>
              <a:buSzPct val="60000"/>
              <a:buFont typeface="Wingdings" panose="05000000000000000000" pitchFamily="2" charset="2"/>
              <a:buChar char="l"/>
            </a:pPr>
            <a:r>
              <a:rPr lang="en-US" altLang="zh-CN" sz="2000" dirty="0">
                <a:solidFill>
                  <a:schemeClr val="bg1">
                    <a:lumMod val="50000"/>
                  </a:schemeClr>
                </a:solidFill>
                <a:latin typeface="Arial" panose="020B0604020202020204" pitchFamily="34" charset="0"/>
                <a:ea typeface="思源黑体 CN Regular" panose="020B0500000000000000" pitchFamily="34" charset="-122"/>
                <a:cs typeface="Arial" panose="020B0604020202020204" pitchFamily="34" charset="0"/>
              </a:rPr>
              <a:t>IEC61511</a:t>
            </a:r>
            <a:r>
              <a:rPr lang="zh-CN" altLang="en-US" sz="2000" dirty="0">
                <a:solidFill>
                  <a:schemeClr val="bg1">
                    <a:lumMod val="50000"/>
                  </a:schemeClr>
                </a:solidFill>
                <a:latin typeface="Arial" panose="020B0604020202020204" pitchFamily="34" charset="0"/>
                <a:ea typeface="思源黑体 CN Regular" panose="020B0500000000000000" pitchFamily="34" charset="-122"/>
                <a:cs typeface="Arial" panose="020B0604020202020204" pitchFamily="34" charset="0"/>
              </a:rPr>
              <a:t>将安全仪表系统</a:t>
            </a:r>
            <a:r>
              <a:rPr lang="en-US" altLang="zh-CN" sz="2000" dirty="0">
                <a:solidFill>
                  <a:schemeClr val="bg1">
                    <a:lumMod val="50000"/>
                  </a:schemeClr>
                </a:solidFill>
                <a:latin typeface="Arial" panose="020B0604020202020204" pitchFamily="34" charset="0"/>
                <a:ea typeface="思源黑体 CN Regular" panose="020B0500000000000000" pitchFamily="34" charset="-122"/>
                <a:cs typeface="Arial" panose="020B0604020202020204" pitchFamily="34" charset="0"/>
              </a:rPr>
              <a:t>SIS</a:t>
            </a:r>
            <a:r>
              <a:rPr lang="zh-CN" altLang="en-US" sz="2000" dirty="0">
                <a:solidFill>
                  <a:schemeClr val="bg1">
                    <a:lumMod val="50000"/>
                  </a:schemeClr>
                </a:solidFill>
                <a:latin typeface="Arial" panose="020B0604020202020204" pitchFamily="34" charset="0"/>
                <a:ea typeface="思源黑体 CN Regular" panose="020B0500000000000000" pitchFamily="34" charset="-122"/>
                <a:cs typeface="Arial" panose="020B0604020202020204" pitchFamily="34" charset="0"/>
              </a:rPr>
              <a:t>定义为用于执行一个或多个安全仪表功能（</a:t>
            </a:r>
            <a:r>
              <a:rPr lang="en-US" altLang="zh-CN" sz="2000" dirty="0">
                <a:solidFill>
                  <a:schemeClr val="bg1">
                    <a:lumMod val="50000"/>
                  </a:schemeClr>
                </a:solidFill>
                <a:latin typeface="Arial" panose="020B0604020202020204" pitchFamily="34" charset="0"/>
                <a:ea typeface="思源黑体 CN Regular" panose="020B0500000000000000" pitchFamily="34" charset="-122"/>
                <a:cs typeface="Arial" panose="020B0604020202020204" pitchFamily="34" charset="0"/>
              </a:rPr>
              <a:t>Safety Instrumented </a:t>
            </a:r>
            <a:r>
              <a:rPr lang="en-US" altLang="zh-CN" sz="2000" dirty="0" err="1">
                <a:solidFill>
                  <a:schemeClr val="bg1">
                    <a:lumMod val="50000"/>
                  </a:schemeClr>
                </a:solidFill>
                <a:latin typeface="Arial" panose="020B0604020202020204" pitchFamily="34" charset="0"/>
                <a:ea typeface="思源黑体 CN Regular" panose="020B0500000000000000" pitchFamily="34" charset="-122"/>
                <a:cs typeface="Arial" panose="020B0604020202020204" pitchFamily="34" charset="0"/>
              </a:rPr>
              <a:t>Function,SIF</a:t>
            </a:r>
            <a:r>
              <a:rPr lang="zh-CN" altLang="en-US" sz="2000" dirty="0">
                <a:solidFill>
                  <a:schemeClr val="bg1">
                    <a:lumMod val="50000"/>
                  </a:schemeClr>
                </a:solidFill>
                <a:latin typeface="Arial" panose="020B0604020202020204" pitchFamily="34" charset="0"/>
                <a:ea typeface="思源黑体 CN Regular" panose="020B0500000000000000" pitchFamily="34" charset="-122"/>
                <a:cs typeface="Arial" panose="020B0604020202020204" pitchFamily="34" charset="0"/>
              </a:rPr>
              <a:t>）的仪表系统</a:t>
            </a:r>
            <a:r>
              <a:rPr lang="zh-CN" altLang="en-US" sz="2000" dirty="0" smtClean="0">
                <a:solidFill>
                  <a:schemeClr val="bg1">
                    <a:lumMod val="50000"/>
                  </a:schemeClr>
                </a:solidFill>
                <a:latin typeface="Arial" panose="020B0604020202020204" pitchFamily="34" charset="0"/>
                <a:ea typeface="思源黑体 CN Regular" panose="020B0500000000000000" pitchFamily="34" charset="-122"/>
                <a:cs typeface="Arial" panose="020B0604020202020204" pitchFamily="34" charset="0"/>
              </a:rPr>
              <a:t>。</a:t>
            </a:r>
            <a:endParaRPr lang="en-US" altLang="zh-CN" sz="2000" dirty="0">
              <a:solidFill>
                <a:schemeClr val="bg1">
                  <a:lumMod val="50000"/>
                </a:schemeClr>
              </a:solidFill>
              <a:latin typeface="Arial" panose="020B0604020202020204" pitchFamily="34" charset="0"/>
              <a:ea typeface="思源黑体 CN Regular" panose="020B0500000000000000" pitchFamily="34" charset="-122"/>
              <a:cs typeface="Arial" panose="020B0604020202020204" pitchFamily="34" charset="0"/>
            </a:endParaRPr>
          </a:p>
          <a:p>
            <a:pPr>
              <a:lnSpc>
                <a:spcPct val="150000"/>
              </a:lnSpc>
            </a:pPr>
            <a:r>
              <a:rPr lang="zh-CN" altLang="en-US" sz="2000" dirty="0">
                <a:solidFill>
                  <a:srgbClr val="115FA8"/>
                </a:solidFill>
                <a:latin typeface="思源黑体 CN Regular" panose="020B0500000000000000" pitchFamily="34" charset="-122"/>
                <a:ea typeface="思源黑体 CN Regular" panose="020B0500000000000000" pitchFamily="34" charset="-122"/>
              </a:rPr>
              <a:t>目的：</a:t>
            </a:r>
            <a:endParaRPr lang="en-US" altLang="zh-CN" sz="2000" dirty="0">
              <a:solidFill>
                <a:srgbClr val="115FA8"/>
              </a:solidFill>
              <a:latin typeface="思源黑体 CN Regular" panose="020B0500000000000000" pitchFamily="34" charset="-122"/>
              <a:ea typeface="思源黑体 CN Regular" panose="020B0500000000000000" pitchFamily="34" charset="-122"/>
            </a:endParaRPr>
          </a:p>
          <a:p>
            <a:pPr lvl="1">
              <a:lnSpc>
                <a:spcPct val="150000"/>
              </a:lnSpc>
              <a:buClr>
                <a:schemeClr val="folHlink"/>
              </a:buClr>
              <a:buSzPct val="60000"/>
              <a:buFont typeface="Wingdings" panose="05000000000000000000" pitchFamily="2" charset="2"/>
              <a:buChar char="l"/>
            </a:pPr>
            <a:r>
              <a:rPr lang="zh-CN" altLang="zh-CN" sz="2000" dirty="0" smtClean="0">
                <a:solidFill>
                  <a:schemeClr val="bg1">
                    <a:lumMod val="50000"/>
                  </a:schemeClr>
                </a:solidFill>
                <a:latin typeface="Arial" panose="020B0604020202020204" pitchFamily="34" charset="0"/>
                <a:ea typeface="思源黑体 CN Regular" panose="020B0500000000000000" pitchFamily="34" charset="-122"/>
                <a:cs typeface="Arial" panose="020B0604020202020204" pitchFamily="34" charset="0"/>
              </a:rPr>
              <a:t>针对</a:t>
            </a:r>
            <a:r>
              <a:rPr lang="zh-CN" altLang="zh-CN" sz="2000" dirty="0">
                <a:solidFill>
                  <a:schemeClr val="bg1">
                    <a:lumMod val="50000"/>
                  </a:schemeClr>
                </a:solidFill>
                <a:latin typeface="Arial" panose="020B0604020202020204" pitchFamily="34" charset="0"/>
                <a:ea typeface="思源黑体 CN Regular" panose="020B0500000000000000" pitchFamily="34" charset="-122"/>
                <a:cs typeface="Arial" panose="020B0604020202020204" pitchFamily="34" charset="0"/>
              </a:rPr>
              <a:t>工厂可能出现的故障、风险设计的系统, 它必须能够迅速、正确的对事故做出响应, 最终能够避免事故的发生或者减少事故造成的危害。</a:t>
            </a:r>
          </a:p>
          <a:p>
            <a:pPr lvl="1"/>
            <a:endParaRPr lang="zh-CN" altLang="en-US" sz="2000" dirty="0">
              <a:solidFill>
                <a:schemeClr val="bg1">
                  <a:lumMod val="50000"/>
                </a:schemeClr>
              </a:solidFill>
              <a:latin typeface="思源黑体 CN Regular" panose="020B0500000000000000" pitchFamily="34" charset="-122"/>
              <a:ea typeface="思源黑体 CN Regular" panose="020B0500000000000000" pitchFamily="34" charset="-122"/>
            </a:endParaRPr>
          </a:p>
        </p:txBody>
      </p:sp>
    </p:spTree>
    <p:extLst>
      <p:ext uri="{BB962C8B-B14F-4D97-AF65-F5344CB8AC3E}">
        <p14:creationId xmlns:p14="http://schemas.microsoft.com/office/powerpoint/2010/main" val="392374445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a:xfrm>
            <a:off x="449637" y="198871"/>
            <a:ext cx="5992725" cy="613930"/>
          </a:xfrm>
        </p:spPr>
        <p:txBody>
          <a:bodyPr/>
          <a:lstStyle/>
          <a:p>
            <a:r>
              <a:rPr lang="en-US" altLang="zh-CN" kern="0" dirty="0" smtClean="0">
                <a:latin typeface="Arial" panose="020B0604020202020204" pitchFamily="34" charset="0"/>
                <a:cs typeface="Arial" panose="020B0604020202020204" pitchFamily="34" charset="0"/>
              </a:rPr>
              <a:t>1.3 SIS</a:t>
            </a:r>
            <a:r>
              <a:rPr lang="zh-CN" altLang="en-US" dirty="0" smtClean="0"/>
              <a:t>安全</a:t>
            </a:r>
            <a:r>
              <a:rPr lang="zh-CN" altLang="en-US" dirty="0"/>
              <a:t>原则</a:t>
            </a:r>
            <a:endParaRPr lang="en-US" altLang="zh-CN" dirty="0">
              <a:latin typeface="Microsoft Sans Serif" pitchFamily="34" charset="0"/>
              <a:cs typeface="Microsoft Sans Serif" pitchFamily="34" charset="0"/>
            </a:endParaRPr>
          </a:p>
        </p:txBody>
      </p:sp>
      <p:sp>
        <p:nvSpPr>
          <p:cNvPr id="4" name="Rectangle 3"/>
          <p:cNvSpPr txBox="1">
            <a:spLocks noChangeArrowheads="1"/>
          </p:cNvSpPr>
          <p:nvPr/>
        </p:nvSpPr>
        <p:spPr>
          <a:xfrm>
            <a:off x="1561534" y="1272282"/>
            <a:ext cx="9216955" cy="452596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zh-CN" sz="2400" dirty="0" smtClean="0">
                <a:solidFill>
                  <a:srgbClr val="115FA8"/>
                </a:solidFill>
                <a:latin typeface="思源黑体 CN Regular" panose="020B0500000000000000" pitchFamily="34" charset="-122"/>
                <a:ea typeface="思源黑体 CN Regular" panose="020B0500000000000000" pitchFamily="34" charset="-122"/>
              </a:rPr>
              <a:t>功能</a:t>
            </a:r>
            <a:r>
              <a:rPr lang="zh-CN" altLang="zh-CN" sz="2400" dirty="0">
                <a:solidFill>
                  <a:srgbClr val="115FA8"/>
                </a:solidFill>
                <a:latin typeface="思源黑体 CN Regular" panose="020B0500000000000000" pitchFamily="34" charset="-122"/>
                <a:ea typeface="思源黑体 CN Regular" panose="020B0500000000000000" pitchFamily="34" charset="-122"/>
              </a:rPr>
              <a:t>安全</a:t>
            </a:r>
            <a:r>
              <a:rPr lang="zh-CN" altLang="en-US" sz="2400" dirty="0">
                <a:solidFill>
                  <a:srgbClr val="115FA8"/>
                </a:solidFill>
                <a:latin typeface="思源黑体 CN Regular" panose="020B0500000000000000" pitchFamily="34" charset="-122"/>
                <a:ea typeface="思源黑体 CN Regular" panose="020B0500000000000000" pitchFamily="34" charset="-122"/>
              </a:rPr>
              <a:t>：</a:t>
            </a:r>
            <a:endParaRPr lang="en-US" altLang="zh-CN" sz="2400" dirty="0">
              <a:solidFill>
                <a:srgbClr val="115FA8"/>
              </a:solidFill>
              <a:latin typeface="思源黑体 CN Regular" panose="020B0500000000000000" pitchFamily="34" charset="-122"/>
              <a:ea typeface="思源黑体 CN Regular" panose="020B0500000000000000" pitchFamily="34" charset="-122"/>
            </a:endParaRPr>
          </a:p>
          <a:p>
            <a:pPr lvl="1">
              <a:lnSpc>
                <a:spcPct val="150000"/>
              </a:lnSpc>
              <a:buSzPct val="60000"/>
              <a:buFont typeface="Wingdings" panose="05000000000000000000" pitchFamily="2" charset="2"/>
              <a:buChar char="l"/>
            </a:pPr>
            <a:r>
              <a:rPr lang="zh-CN" altLang="zh-CN" sz="2000" dirty="0">
                <a:solidFill>
                  <a:schemeClr val="bg1">
                    <a:lumMod val="50000"/>
                  </a:schemeClr>
                </a:solidFill>
                <a:latin typeface="Arial" panose="020B0604020202020204" pitchFamily="34" charset="0"/>
                <a:ea typeface="思源黑体 CN Regular" panose="020B0500000000000000" pitchFamily="34" charset="-122"/>
                <a:cs typeface="Arial" panose="020B0604020202020204" pitchFamily="34" charset="0"/>
              </a:rPr>
              <a:t>按照IEC61508定义的功能安全为：与受控设备（EUC）或受控设备的控制系统（或过程）有关的整体安全的组成部分，它决定于电气/电子/可编程设备（E/E/PE）安全相关系统、</a:t>
            </a:r>
            <a:r>
              <a:rPr lang="zh-CN" altLang="zh-CN" sz="2000" dirty="0" smtClean="0">
                <a:solidFill>
                  <a:schemeClr val="bg1">
                    <a:lumMod val="50000"/>
                  </a:schemeClr>
                </a:solidFill>
                <a:latin typeface="Arial" panose="020B0604020202020204" pitchFamily="34" charset="0"/>
                <a:ea typeface="思源黑体 CN Regular" panose="020B0500000000000000" pitchFamily="34" charset="-122"/>
                <a:cs typeface="Arial" panose="020B0604020202020204" pitchFamily="34" charset="0"/>
              </a:rPr>
              <a:t>其他安全</a:t>
            </a:r>
            <a:r>
              <a:rPr lang="zh-CN" altLang="zh-CN" sz="2000" dirty="0">
                <a:solidFill>
                  <a:schemeClr val="bg1">
                    <a:lumMod val="50000"/>
                  </a:schemeClr>
                </a:solidFill>
                <a:latin typeface="Arial" panose="020B0604020202020204" pitchFamily="34" charset="0"/>
                <a:ea typeface="思源黑体 CN Regular" panose="020B0500000000000000" pitchFamily="34" charset="-122"/>
                <a:cs typeface="Arial" panose="020B0604020202020204" pitchFamily="34" charset="0"/>
              </a:rPr>
              <a:t>相关系统和外部风险降低设施功能</a:t>
            </a:r>
            <a:r>
              <a:rPr lang="zh-CN" altLang="zh-CN" sz="2000" dirty="0" smtClean="0">
                <a:solidFill>
                  <a:schemeClr val="bg1">
                    <a:lumMod val="50000"/>
                  </a:schemeClr>
                </a:solidFill>
                <a:latin typeface="Arial" panose="020B0604020202020204" pitchFamily="34" charset="0"/>
                <a:ea typeface="思源黑体 CN Regular" panose="020B0500000000000000" pitchFamily="34" charset="-122"/>
                <a:cs typeface="Arial" panose="020B0604020202020204" pitchFamily="34" charset="0"/>
              </a:rPr>
              <a:t>的正确执行</a:t>
            </a:r>
            <a:r>
              <a:rPr lang="zh-CN" altLang="en-US" sz="2000" dirty="0" smtClean="0">
                <a:solidFill>
                  <a:schemeClr val="bg1">
                    <a:lumMod val="50000"/>
                  </a:schemeClr>
                </a:solidFill>
                <a:latin typeface="Arial" panose="020B0604020202020204" pitchFamily="34" charset="0"/>
                <a:ea typeface="思源黑体 CN Regular" panose="020B0500000000000000" pitchFamily="34" charset="-122"/>
                <a:cs typeface="Arial" panose="020B0604020202020204" pitchFamily="34" charset="0"/>
              </a:rPr>
              <a:t>。</a:t>
            </a:r>
            <a:endParaRPr lang="en-US" altLang="zh-CN" sz="2000" dirty="0" smtClean="0">
              <a:solidFill>
                <a:schemeClr val="bg1">
                  <a:lumMod val="50000"/>
                </a:schemeClr>
              </a:solidFill>
              <a:latin typeface="Arial" panose="020B0604020202020204" pitchFamily="34" charset="0"/>
              <a:ea typeface="思源黑体 CN Regular" panose="020B0500000000000000" pitchFamily="34" charset="-122"/>
              <a:cs typeface="Arial" panose="020B0604020202020204" pitchFamily="34" charset="0"/>
            </a:endParaRPr>
          </a:p>
          <a:p>
            <a:pPr>
              <a:lnSpc>
                <a:spcPct val="150000"/>
              </a:lnSpc>
            </a:pPr>
            <a:r>
              <a:rPr lang="zh-CN" altLang="zh-CN" sz="2400" dirty="0">
                <a:solidFill>
                  <a:srgbClr val="115FA8"/>
                </a:solidFill>
                <a:latin typeface="思源黑体 CN Regular" panose="020B0500000000000000" pitchFamily="34" charset="-122"/>
                <a:ea typeface="思源黑体 CN Regular" panose="020B0500000000000000" pitchFamily="34" charset="-122"/>
              </a:rPr>
              <a:t>故障安全</a:t>
            </a:r>
            <a:endParaRPr lang="zh-CN" altLang="en-US" sz="2400" dirty="0">
              <a:solidFill>
                <a:srgbClr val="115FA8"/>
              </a:solidFill>
              <a:latin typeface="思源黑体 CN Regular" panose="020B0500000000000000" pitchFamily="34" charset="-122"/>
              <a:ea typeface="思源黑体 CN Regular" panose="020B0500000000000000" pitchFamily="34" charset="-122"/>
            </a:endParaRPr>
          </a:p>
          <a:p>
            <a:pPr lvl="1">
              <a:lnSpc>
                <a:spcPct val="150000"/>
              </a:lnSpc>
            </a:pPr>
            <a:r>
              <a:rPr lang="zh-CN" altLang="zh-CN" sz="2000" dirty="0">
                <a:solidFill>
                  <a:schemeClr val="bg1">
                    <a:lumMod val="50000"/>
                  </a:schemeClr>
                </a:solidFill>
                <a:latin typeface="Arial" panose="020B0604020202020204" pitchFamily="34" charset="0"/>
                <a:ea typeface="思源黑体 CN Regular" panose="020B0500000000000000" pitchFamily="34" charset="-122"/>
                <a:cs typeface="Arial" panose="020B0604020202020204" pitchFamily="34" charset="0"/>
              </a:rPr>
              <a:t>当设备发生故障时，能将其自动导向安全位置或状态的技术</a:t>
            </a:r>
            <a:r>
              <a:rPr lang="zh-CN" altLang="zh-CN" sz="2000" dirty="0" smtClean="0">
                <a:solidFill>
                  <a:schemeClr val="bg1">
                    <a:lumMod val="50000"/>
                  </a:schemeClr>
                </a:solidFill>
                <a:latin typeface="Arial" panose="020B0604020202020204" pitchFamily="34" charset="0"/>
                <a:ea typeface="思源黑体 CN Regular" panose="020B0500000000000000" pitchFamily="34" charset="-122"/>
                <a:cs typeface="Arial" panose="020B0604020202020204" pitchFamily="34" charset="0"/>
              </a:rPr>
              <a:t>。</a:t>
            </a:r>
            <a:endParaRPr lang="en-US" altLang="zh-CN" sz="2000" dirty="0">
              <a:solidFill>
                <a:schemeClr val="bg1">
                  <a:lumMod val="50000"/>
                </a:schemeClr>
              </a:solidFill>
              <a:latin typeface="Arial" panose="020B0604020202020204" pitchFamily="34" charset="0"/>
              <a:ea typeface="思源黑体 CN Regular" panose="020B0500000000000000" pitchFamily="34" charset="-122"/>
              <a:cs typeface="Arial" panose="020B0604020202020204" pitchFamily="34" charset="0"/>
            </a:endParaRPr>
          </a:p>
        </p:txBody>
      </p:sp>
    </p:spTree>
    <p:extLst>
      <p:ext uri="{BB962C8B-B14F-4D97-AF65-F5344CB8AC3E}">
        <p14:creationId xmlns:p14="http://schemas.microsoft.com/office/powerpoint/2010/main" val="344034896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en-US" altLang="zh-CN" dirty="0" smtClean="0">
                <a:latin typeface="思源黑体 CN Regular" panose="020B0500000000000000" pitchFamily="34" charset="-122"/>
                <a:ea typeface="思源黑体 CN Regular" panose="020B0500000000000000" pitchFamily="34" charset="-122"/>
              </a:rPr>
              <a:t>1.4 SIS</a:t>
            </a:r>
            <a:r>
              <a:rPr lang="zh-CN" altLang="en-US" dirty="0" smtClean="0">
                <a:latin typeface="思源黑体 CN Regular" panose="020B0500000000000000" pitchFamily="34" charset="-122"/>
                <a:ea typeface="思源黑体 CN Regular" panose="020B0500000000000000" pitchFamily="34" charset="-122"/>
              </a:rPr>
              <a:t>应用场景</a:t>
            </a:r>
            <a:endParaRPr lang="zh-CN" altLang="en-US" dirty="0"/>
          </a:p>
        </p:txBody>
      </p:sp>
      <p:pic>
        <p:nvPicPr>
          <p:cNvPr id="3" name="Picture 5" descr="保护层概念"/>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6077" y="812801"/>
            <a:ext cx="8470038" cy="55503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326589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a:xfrm>
            <a:off x="449637" y="198871"/>
            <a:ext cx="5992725" cy="613930"/>
          </a:xfrm>
        </p:spPr>
        <p:txBody>
          <a:bodyPr/>
          <a:lstStyle/>
          <a:p>
            <a:r>
              <a:rPr lang="en-US" altLang="zh-CN" dirty="0" smtClean="0">
                <a:latin typeface="Arial" panose="020B0604020202020204" pitchFamily="34" charset="0"/>
                <a:cs typeface="Arial" panose="020B0604020202020204" pitchFamily="34" charset="0"/>
              </a:rPr>
              <a:t>1.5 TUV </a:t>
            </a:r>
            <a:r>
              <a:rPr lang="en-US" altLang="zh-CN" dirty="0">
                <a:latin typeface="Arial" panose="020B0604020202020204" pitchFamily="34" charset="0"/>
                <a:cs typeface="Arial" panose="020B0604020202020204" pitchFamily="34" charset="0"/>
              </a:rPr>
              <a:t>SIL</a:t>
            </a:r>
            <a:r>
              <a:rPr lang="zh-CN" altLang="en-US" dirty="0" smtClean="0">
                <a:latin typeface="Arial" panose="020B0604020202020204" pitchFamily="34" charset="0"/>
                <a:cs typeface="Arial" panose="020B0604020202020204" pitchFamily="34" charset="0"/>
              </a:rPr>
              <a:t>认证</a:t>
            </a:r>
            <a:endParaRPr lang="en-US" altLang="zh-CN" dirty="0">
              <a:latin typeface="Microsoft Sans Serif" pitchFamily="34" charset="0"/>
              <a:cs typeface="Microsoft Sans Serif" pitchFamily="34" charset="0"/>
            </a:endParaRPr>
          </a:p>
        </p:txBody>
      </p:sp>
      <p:sp>
        <p:nvSpPr>
          <p:cNvPr id="4" name="Rectangle 3"/>
          <p:cNvSpPr txBox="1">
            <a:spLocks noChangeArrowheads="1"/>
          </p:cNvSpPr>
          <p:nvPr/>
        </p:nvSpPr>
        <p:spPr>
          <a:xfrm>
            <a:off x="1607254" y="1363722"/>
            <a:ext cx="8919775" cy="452596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altLang="zh-CN" sz="2000" dirty="0">
                <a:solidFill>
                  <a:srgbClr val="115FA8"/>
                </a:solidFill>
                <a:latin typeface="思源黑体 CN Regular" panose="020B0500000000000000" pitchFamily="34" charset="-122"/>
                <a:ea typeface="思源黑体 CN Regular" panose="020B0500000000000000" pitchFamily="34" charset="-122"/>
              </a:rPr>
              <a:t>TUV</a:t>
            </a:r>
            <a:r>
              <a:rPr lang="zh-CN" altLang="en-US" sz="2000" dirty="0">
                <a:solidFill>
                  <a:srgbClr val="115FA8"/>
                </a:solidFill>
                <a:latin typeface="思源黑体 CN Regular" panose="020B0500000000000000" pitchFamily="34" charset="-122"/>
                <a:ea typeface="思源黑体 CN Regular" panose="020B0500000000000000" pitchFamily="34" charset="-122"/>
              </a:rPr>
              <a:t>证书</a:t>
            </a:r>
            <a:endParaRPr lang="en-US" altLang="zh-CN" sz="2000" dirty="0">
              <a:solidFill>
                <a:srgbClr val="115FA8"/>
              </a:solidFill>
              <a:latin typeface="思源黑体 CN Regular" panose="020B0500000000000000" pitchFamily="34" charset="-122"/>
              <a:ea typeface="思源黑体 CN Regular" panose="020B0500000000000000" pitchFamily="34" charset="-122"/>
            </a:endParaRPr>
          </a:p>
          <a:p>
            <a:pPr lvl="1">
              <a:lnSpc>
                <a:spcPct val="150000"/>
              </a:lnSpc>
            </a:pPr>
            <a:r>
              <a:rPr lang="zh-CN" altLang="en-US" sz="2000" dirty="0">
                <a:solidFill>
                  <a:schemeClr val="bg1">
                    <a:lumMod val="50000"/>
                  </a:schemeClr>
                </a:solidFill>
                <a:latin typeface="Arial" panose="020B0604020202020204" pitchFamily="34" charset="0"/>
                <a:ea typeface="思源黑体 CN Regular" panose="020B0500000000000000" pitchFamily="34" charset="-122"/>
                <a:cs typeface="Arial" panose="020B0604020202020204" pitchFamily="34" charset="0"/>
              </a:rPr>
              <a:t>安全系统必须有</a:t>
            </a:r>
            <a:r>
              <a:rPr lang="en-US" altLang="zh-CN" sz="2000" dirty="0">
                <a:solidFill>
                  <a:schemeClr val="bg1">
                    <a:lumMod val="50000"/>
                  </a:schemeClr>
                </a:solidFill>
                <a:latin typeface="Arial" panose="020B0604020202020204" pitchFamily="34" charset="0"/>
                <a:ea typeface="思源黑体 CN Regular" panose="020B0500000000000000" pitchFamily="34" charset="-122"/>
                <a:cs typeface="Arial" panose="020B0604020202020204" pitchFamily="34" charset="0"/>
              </a:rPr>
              <a:t>TÜV</a:t>
            </a:r>
            <a:r>
              <a:rPr lang="zh-CN" altLang="en-US" sz="2000" dirty="0">
                <a:solidFill>
                  <a:schemeClr val="bg1">
                    <a:lumMod val="50000"/>
                  </a:schemeClr>
                </a:solidFill>
                <a:latin typeface="Arial" panose="020B0604020202020204" pitchFamily="34" charset="0"/>
                <a:ea typeface="思源黑体 CN Regular" panose="020B0500000000000000" pitchFamily="34" charset="-122"/>
                <a:cs typeface="Arial" panose="020B0604020202020204" pitchFamily="34" charset="0"/>
              </a:rPr>
              <a:t>的安全证书、认证报告和安全手册。</a:t>
            </a:r>
            <a:endParaRPr lang="en-US" altLang="zh-CN" sz="2000" dirty="0">
              <a:solidFill>
                <a:schemeClr val="bg1">
                  <a:lumMod val="50000"/>
                </a:schemeClr>
              </a:solidFill>
              <a:latin typeface="Arial" panose="020B0604020202020204" pitchFamily="34" charset="0"/>
              <a:ea typeface="思源黑体 CN Regular" panose="020B0500000000000000" pitchFamily="34" charset="-122"/>
              <a:cs typeface="Arial" panose="020B0604020202020204" pitchFamily="34" charset="0"/>
            </a:endParaRPr>
          </a:p>
          <a:p>
            <a:pPr>
              <a:lnSpc>
                <a:spcPct val="150000"/>
              </a:lnSpc>
              <a:spcAft>
                <a:spcPct val="0"/>
              </a:spcAft>
            </a:pPr>
            <a:r>
              <a:rPr lang="en-US" altLang="zh-CN" sz="2000" dirty="0">
                <a:solidFill>
                  <a:srgbClr val="115FA8"/>
                </a:solidFill>
                <a:latin typeface="思源黑体 CN Regular" panose="020B0500000000000000" pitchFamily="34" charset="-122"/>
                <a:ea typeface="思源黑体 CN Regular" panose="020B0500000000000000" pitchFamily="34" charset="-122"/>
              </a:rPr>
              <a:t>TUV</a:t>
            </a:r>
            <a:r>
              <a:rPr lang="zh-CN" altLang="en-US" sz="2000" dirty="0">
                <a:solidFill>
                  <a:srgbClr val="115FA8"/>
                </a:solidFill>
                <a:latin typeface="思源黑体 CN Regular" panose="020B0500000000000000" pitchFamily="34" charset="-122"/>
                <a:ea typeface="思源黑体 CN Regular" panose="020B0500000000000000" pitchFamily="34" charset="-122"/>
              </a:rPr>
              <a:t>认证机构</a:t>
            </a:r>
            <a:endParaRPr lang="en-US" altLang="zh-CN" sz="2000" dirty="0">
              <a:solidFill>
                <a:srgbClr val="115FA8"/>
              </a:solidFill>
              <a:latin typeface="思源黑体 CN Regular" panose="020B0500000000000000" pitchFamily="34" charset="-122"/>
              <a:ea typeface="思源黑体 CN Regular" panose="020B0500000000000000" pitchFamily="34" charset="-122"/>
            </a:endParaRPr>
          </a:p>
          <a:p>
            <a:pPr lvl="1">
              <a:lnSpc>
                <a:spcPct val="150000"/>
              </a:lnSpc>
              <a:spcAft>
                <a:spcPct val="0"/>
              </a:spcAft>
            </a:pPr>
            <a:r>
              <a:rPr lang="zh-CN" altLang="en-US" sz="2000" dirty="0" smtClean="0">
                <a:solidFill>
                  <a:schemeClr val="bg1">
                    <a:lumMod val="50000"/>
                  </a:schemeClr>
                </a:solidFill>
                <a:latin typeface="Arial" panose="020B0604020202020204" pitchFamily="34" charset="0"/>
                <a:ea typeface="思源黑体 CN Regular" panose="020B0500000000000000" pitchFamily="34" charset="-122"/>
                <a:cs typeface="Arial" panose="020B0604020202020204" pitchFamily="34" charset="0"/>
              </a:rPr>
              <a:t>德国技术监督协会</a:t>
            </a:r>
            <a:r>
              <a:rPr lang="zh-CN" altLang="en-US" sz="2000" dirty="0">
                <a:solidFill>
                  <a:schemeClr val="bg1">
                    <a:lumMod val="50000"/>
                  </a:schemeClr>
                </a:solidFill>
                <a:latin typeface="Arial" panose="020B0604020202020204" pitchFamily="34" charset="0"/>
                <a:ea typeface="思源黑体 CN Regular" panose="020B0500000000000000" pitchFamily="34" charset="-122"/>
                <a:cs typeface="Arial" panose="020B0604020202020204" pitchFamily="34" charset="0"/>
              </a:rPr>
              <a:t>（</a:t>
            </a:r>
            <a:r>
              <a:rPr lang="en-US" altLang="zh-CN" sz="2000" dirty="0">
                <a:solidFill>
                  <a:schemeClr val="bg1">
                    <a:lumMod val="50000"/>
                  </a:schemeClr>
                </a:solidFill>
                <a:latin typeface="Arial" panose="020B0604020202020204" pitchFamily="34" charset="0"/>
                <a:ea typeface="思源黑体 CN Regular" panose="020B0500000000000000" pitchFamily="34" charset="-122"/>
                <a:cs typeface="Arial" panose="020B0604020202020204" pitchFamily="34" charset="0"/>
              </a:rPr>
              <a:t>TÜV</a:t>
            </a:r>
            <a:r>
              <a:rPr lang="zh-CN" altLang="en-US" sz="2000" dirty="0">
                <a:solidFill>
                  <a:schemeClr val="bg1">
                    <a:lumMod val="50000"/>
                  </a:schemeClr>
                </a:solidFill>
                <a:latin typeface="Arial" panose="020B0604020202020204" pitchFamily="34" charset="0"/>
                <a:ea typeface="思源黑体 CN Regular" panose="020B0500000000000000" pitchFamily="34" charset="-122"/>
                <a:cs typeface="Arial" panose="020B0604020202020204" pitchFamily="34" charset="0"/>
              </a:rPr>
              <a:t>）是一个独立的、权威的认证机构。提供电气</a:t>
            </a:r>
            <a:r>
              <a:rPr lang="en-US" altLang="zh-CN" sz="2000" dirty="0">
                <a:solidFill>
                  <a:schemeClr val="bg1">
                    <a:lumMod val="50000"/>
                  </a:schemeClr>
                </a:solidFill>
                <a:latin typeface="Arial" panose="020B0604020202020204" pitchFamily="34" charset="0"/>
                <a:ea typeface="思源黑体 CN Regular" panose="020B0500000000000000" pitchFamily="34" charset="-122"/>
                <a:cs typeface="Arial" panose="020B0604020202020204" pitchFamily="34" charset="0"/>
              </a:rPr>
              <a:t>/</a:t>
            </a:r>
            <a:r>
              <a:rPr lang="zh-CN" altLang="en-US" sz="2000" dirty="0">
                <a:solidFill>
                  <a:schemeClr val="bg1">
                    <a:lumMod val="50000"/>
                  </a:schemeClr>
                </a:solidFill>
                <a:latin typeface="Arial" panose="020B0604020202020204" pitchFamily="34" charset="0"/>
                <a:ea typeface="思源黑体 CN Regular" panose="020B0500000000000000" pitchFamily="34" charset="-122"/>
                <a:cs typeface="Arial" panose="020B0604020202020204" pitchFamily="34" charset="0"/>
              </a:rPr>
              <a:t>电子</a:t>
            </a:r>
            <a:r>
              <a:rPr lang="en-US" altLang="zh-CN" sz="2000" dirty="0">
                <a:solidFill>
                  <a:schemeClr val="bg1">
                    <a:lumMod val="50000"/>
                  </a:schemeClr>
                </a:solidFill>
                <a:latin typeface="Arial" panose="020B0604020202020204" pitchFamily="34" charset="0"/>
                <a:ea typeface="思源黑体 CN Regular" panose="020B0500000000000000" pitchFamily="34" charset="-122"/>
                <a:cs typeface="Arial" panose="020B0604020202020204" pitchFamily="34" charset="0"/>
              </a:rPr>
              <a:t>/</a:t>
            </a:r>
            <a:r>
              <a:rPr lang="zh-CN" altLang="en-US" sz="2000" dirty="0">
                <a:solidFill>
                  <a:schemeClr val="bg1">
                    <a:lumMod val="50000"/>
                  </a:schemeClr>
                </a:solidFill>
                <a:latin typeface="Arial" panose="020B0604020202020204" pitchFamily="34" charset="0"/>
                <a:ea typeface="思源黑体 CN Regular" panose="020B0500000000000000" pitchFamily="34" charset="-122"/>
                <a:cs typeface="Arial" panose="020B0604020202020204" pitchFamily="34" charset="0"/>
              </a:rPr>
              <a:t>可编程电子安全相关系统的功能</a:t>
            </a:r>
            <a:r>
              <a:rPr lang="zh-CN" altLang="en-US" sz="2000" dirty="0" smtClean="0">
                <a:solidFill>
                  <a:schemeClr val="bg1">
                    <a:lumMod val="50000"/>
                  </a:schemeClr>
                </a:solidFill>
                <a:latin typeface="Arial" panose="020B0604020202020204" pitchFamily="34" charset="0"/>
                <a:ea typeface="思源黑体 CN Regular" panose="020B0500000000000000" pitchFamily="34" charset="-122"/>
                <a:cs typeface="Arial" panose="020B0604020202020204" pitchFamily="34" charset="0"/>
              </a:rPr>
              <a:t>安全评估</a:t>
            </a:r>
            <a:r>
              <a:rPr lang="en-US" altLang="zh-CN" sz="2000" dirty="0" smtClean="0">
                <a:solidFill>
                  <a:schemeClr val="bg1">
                    <a:lumMod val="50000"/>
                  </a:schemeClr>
                </a:solidFill>
                <a:latin typeface="Arial" panose="020B0604020202020204" pitchFamily="34" charset="0"/>
                <a:ea typeface="思源黑体 CN Regular" panose="020B0500000000000000" pitchFamily="34" charset="-122"/>
                <a:cs typeface="Arial" panose="020B0604020202020204" pitchFamily="34" charset="0"/>
              </a:rPr>
              <a:t>: </a:t>
            </a:r>
            <a:r>
              <a:rPr lang="en-US" altLang="zh-CN" sz="2000" dirty="0">
                <a:solidFill>
                  <a:schemeClr val="bg1">
                    <a:lumMod val="50000"/>
                  </a:schemeClr>
                </a:solidFill>
                <a:latin typeface="Arial" panose="020B0604020202020204" pitchFamily="34" charset="0"/>
                <a:ea typeface="思源黑体 CN Regular" panose="020B0500000000000000" pitchFamily="34" charset="-122"/>
                <a:cs typeface="Arial" panose="020B0604020202020204" pitchFamily="34" charset="0"/>
              </a:rPr>
              <a:t>IEC 61508</a:t>
            </a:r>
            <a:r>
              <a:rPr lang="zh-CN" altLang="en-US" sz="2000" dirty="0">
                <a:solidFill>
                  <a:schemeClr val="bg1">
                    <a:lumMod val="50000"/>
                  </a:schemeClr>
                </a:solidFill>
                <a:latin typeface="Arial" panose="020B0604020202020204" pitchFamily="34" charset="0"/>
                <a:ea typeface="思源黑体 CN Regular" panose="020B0500000000000000" pitchFamily="34" charset="-122"/>
                <a:cs typeface="Arial" panose="020B0604020202020204" pitchFamily="34" charset="0"/>
              </a:rPr>
              <a:t>，过程工业</a:t>
            </a:r>
            <a:r>
              <a:rPr lang="en-US" altLang="zh-CN" sz="2000" dirty="0">
                <a:solidFill>
                  <a:schemeClr val="bg1">
                    <a:lumMod val="50000"/>
                  </a:schemeClr>
                </a:solidFill>
                <a:latin typeface="Arial" panose="020B0604020202020204" pitchFamily="34" charset="0"/>
                <a:ea typeface="思源黑体 CN Regular" panose="020B0500000000000000" pitchFamily="34" charset="-122"/>
                <a:cs typeface="Arial" panose="020B0604020202020204" pitchFamily="34" charset="0"/>
              </a:rPr>
              <a:t>, </a:t>
            </a:r>
            <a:r>
              <a:rPr lang="zh-CN" altLang="en-US" sz="2000" dirty="0">
                <a:solidFill>
                  <a:schemeClr val="bg1">
                    <a:lumMod val="50000"/>
                  </a:schemeClr>
                </a:solidFill>
                <a:latin typeface="Arial" panose="020B0604020202020204" pitchFamily="34" charset="0"/>
                <a:ea typeface="思源黑体 CN Regular" panose="020B0500000000000000" pitchFamily="34" charset="-122"/>
                <a:cs typeface="Arial" panose="020B0604020202020204" pitchFamily="34" charset="0"/>
              </a:rPr>
              <a:t>安全仪表系统</a:t>
            </a:r>
            <a:r>
              <a:rPr lang="en-US" altLang="zh-CN" sz="2000" dirty="0">
                <a:solidFill>
                  <a:schemeClr val="bg1">
                    <a:lumMod val="50000"/>
                  </a:schemeClr>
                </a:solidFill>
                <a:latin typeface="Arial" panose="020B0604020202020204" pitchFamily="34" charset="0"/>
                <a:ea typeface="思源黑体 CN Regular" panose="020B0500000000000000" pitchFamily="34" charset="-122"/>
                <a:cs typeface="Arial" panose="020B0604020202020204" pitchFamily="34" charset="0"/>
              </a:rPr>
              <a:t>: IEC 61511</a:t>
            </a:r>
            <a:r>
              <a:rPr lang="zh-CN" altLang="en-US" sz="2000" dirty="0">
                <a:solidFill>
                  <a:schemeClr val="bg1">
                    <a:lumMod val="50000"/>
                  </a:schemeClr>
                </a:solidFill>
                <a:latin typeface="Arial" panose="020B0604020202020204" pitchFamily="34" charset="0"/>
                <a:ea typeface="思源黑体 CN Regular" panose="020B0500000000000000" pitchFamily="34" charset="-122"/>
                <a:cs typeface="Arial" panose="020B0604020202020204" pitchFamily="34" charset="0"/>
              </a:rPr>
              <a:t>，工业机器安全部件</a:t>
            </a:r>
            <a:r>
              <a:rPr lang="en-US" altLang="zh-CN" sz="2000" dirty="0">
                <a:solidFill>
                  <a:schemeClr val="bg1">
                    <a:lumMod val="50000"/>
                  </a:schemeClr>
                </a:solidFill>
                <a:latin typeface="Arial" panose="020B0604020202020204" pitchFamily="34" charset="0"/>
                <a:ea typeface="思源黑体 CN Regular" panose="020B0500000000000000" pitchFamily="34" charset="-122"/>
                <a:cs typeface="Arial" panose="020B0604020202020204" pitchFamily="34" charset="0"/>
              </a:rPr>
              <a:t>: IEC 62061</a:t>
            </a:r>
            <a:r>
              <a:rPr lang="zh-CN" altLang="en-US" sz="2000" dirty="0">
                <a:solidFill>
                  <a:schemeClr val="bg1">
                    <a:lumMod val="50000"/>
                  </a:schemeClr>
                </a:solidFill>
                <a:latin typeface="Arial" panose="020B0604020202020204" pitchFamily="34" charset="0"/>
                <a:ea typeface="思源黑体 CN Regular" panose="020B0500000000000000" pitchFamily="34" charset="-122"/>
                <a:cs typeface="Arial" panose="020B0604020202020204" pitchFamily="34" charset="0"/>
              </a:rPr>
              <a:t>，安全完整性等级（</a:t>
            </a:r>
            <a:r>
              <a:rPr lang="en-US" altLang="zh-CN" sz="2000" dirty="0">
                <a:solidFill>
                  <a:schemeClr val="bg1">
                    <a:lumMod val="50000"/>
                  </a:schemeClr>
                </a:solidFill>
                <a:latin typeface="Arial" panose="020B0604020202020204" pitchFamily="34" charset="0"/>
                <a:ea typeface="思源黑体 CN Regular" panose="020B0500000000000000" pitchFamily="34" charset="-122"/>
                <a:cs typeface="Arial" panose="020B0604020202020204" pitchFamily="34" charset="0"/>
              </a:rPr>
              <a:t>SIL</a:t>
            </a:r>
            <a:r>
              <a:rPr lang="zh-CN" altLang="en-US" sz="2000" dirty="0">
                <a:solidFill>
                  <a:schemeClr val="bg1">
                    <a:lumMod val="50000"/>
                  </a:schemeClr>
                </a:solidFill>
                <a:latin typeface="Arial" panose="020B0604020202020204" pitchFamily="34" charset="0"/>
                <a:ea typeface="思源黑体 CN Regular" panose="020B0500000000000000" pitchFamily="34" charset="-122"/>
                <a:cs typeface="Arial" panose="020B0604020202020204" pitchFamily="34" charset="0"/>
              </a:rPr>
              <a:t>）认证工作</a:t>
            </a:r>
            <a:r>
              <a:rPr lang="zh-CN" altLang="en-US" sz="2000" dirty="0" smtClean="0">
                <a:solidFill>
                  <a:schemeClr val="bg1">
                    <a:lumMod val="50000"/>
                  </a:schemeClr>
                </a:solidFill>
                <a:latin typeface="Arial" panose="020B0604020202020204" pitchFamily="34" charset="0"/>
                <a:ea typeface="思源黑体 CN Regular" panose="020B0500000000000000" pitchFamily="34" charset="-122"/>
                <a:cs typeface="Arial" panose="020B0604020202020204" pitchFamily="34" charset="0"/>
              </a:rPr>
              <a:t>。</a:t>
            </a:r>
            <a:endParaRPr lang="zh-CN" altLang="en-US" sz="2000" dirty="0">
              <a:solidFill>
                <a:schemeClr val="bg1">
                  <a:lumMod val="50000"/>
                </a:schemeClr>
              </a:solidFill>
              <a:latin typeface="Arial" panose="020B0604020202020204" pitchFamily="34" charset="0"/>
              <a:ea typeface="思源黑体 CN Regular" panose="020B0500000000000000" pitchFamily="34" charset="-122"/>
              <a:cs typeface="Arial" panose="020B0604020202020204" pitchFamily="34" charset="0"/>
            </a:endParaRPr>
          </a:p>
        </p:txBody>
      </p:sp>
    </p:spTree>
    <p:extLst>
      <p:ext uri="{BB962C8B-B14F-4D97-AF65-F5344CB8AC3E}">
        <p14:creationId xmlns:p14="http://schemas.microsoft.com/office/powerpoint/2010/main" val="141533748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a:xfrm>
            <a:off x="449637" y="198871"/>
            <a:ext cx="5992725" cy="613930"/>
          </a:xfrm>
        </p:spPr>
        <p:txBody>
          <a:bodyPr/>
          <a:lstStyle/>
          <a:p>
            <a:r>
              <a:rPr lang="en-US" altLang="zh-CN" dirty="0" smtClean="0">
                <a:latin typeface="Arial" panose="020B0604020202020204" pitchFamily="34" charset="0"/>
                <a:cs typeface="Arial" panose="020B0604020202020204" pitchFamily="34" charset="0"/>
              </a:rPr>
              <a:t>1.6 </a:t>
            </a:r>
            <a:r>
              <a:rPr lang="zh-CN" altLang="en-US" dirty="0" smtClean="0">
                <a:latin typeface="Arial" panose="020B0604020202020204" pitchFamily="34" charset="0"/>
                <a:cs typeface="Arial" panose="020B0604020202020204" pitchFamily="34" charset="0"/>
              </a:rPr>
              <a:t>功能安全标准</a:t>
            </a:r>
            <a:endParaRPr lang="en-US" altLang="zh-CN" dirty="0">
              <a:latin typeface="Microsoft Sans Serif" pitchFamily="34" charset="0"/>
              <a:cs typeface="Microsoft Sans Serif" pitchFamily="34" charset="0"/>
            </a:endParaRPr>
          </a:p>
        </p:txBody>
      </p:sp>
      <p:sp>
        <p:nvSpPr>
          <p:cNvPr id="4" name="Rectangle 3"/>
          <p:cNvSpPr txBox="1">
            <a:spLocks noChangeArrowheads="1"/>
          </p:cNvSpPr>
          <p:nvPr/>
        </p:nvSpPr>
        <p:spPr>
          <a:xfrm>
            <a:off x="1154430" y="5067051"/>
            <a:ext cx="9144000" cy="123088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lnSpc>
                <a:spcPct val="150000"/>
              </a:lnSpc>
              <a:spcAft>
                <a:spcPct val="0"/>
              </a:spcAft>
            </a:pPr>
            <a:r>
              <a:rPr lang="en-US" altLang="zh-CN" sz="1800" dirty="0" smtClean="0">
                <a:solidFill>
                  <a:schemeClr val="bg1">
                    <a:lumMod val="50000"/>
                  </a:schemeClr>
                </a:solidFill>
                <a:latin typeface="Arial" panose="020B0604020202020204" pitchFamily="34" charset="0"/>
                <a:ea typeface="思源黑体 CN Regular" panose="020B0500000000000000" pitchFamily="34" charset="-122"/>
                <a:cs typeface="Arial" panose="020B0604020202020204" pitchFamily="34" charset="0"/>
              </a:rPr>
              <a:t>IEC </a:t>
            </a:r>
            <a:r>
              <a:rPr lang="en-US" altLang="zh-CN" sz="1800" dirty="0">
                <a:solidFill>
                  <a:schemeClr val="bg1">
                    <a:lumMod val="50000"/>
                  </a:schemeClr>
                </a:solidFill>
                <a:latin typeface="Arial" panose="020B0604020202020204" pitchFamily="34" charset="0"/>
                <a:ea typeface="思源黑体 CN Regular" panose="020B0500000000000000" pitchFamily="34" charset="-122"/>
                <a:cs typeface="Arial" panose="020B0604020202020204" pitchFamily="34" charset="0"/>
              </a:rPr>
              <a:t>61511</a:t>
            </a:r>
            <a:r>
              <a:rPr lang="zh-CN" altLang="en-US" sz="1800" dirty="0">
                <a:solidFill>
                  <a:schemeClr val="bg1">
                    <a:lumMod val="50000"/>
                  </a:schemeClr>
                </a:solidFill>
                <a:latin typeface="Arial" panose="020B0604020202020204" pitchFamily="34" charset="0"/>
                <a:ea typeface="思源黑体 CN Regular" panose="020B0500000000000000" pitchFamily="34" charset="-122"/>
                <a:cs typeface="Arial" panose="020B0604020202020204" pitchFamily="34" charset="0"/>
              </a:rPr>
              <a:t>以</a:t>
            </a:r>
            <a:r>
              <a:rPr lang="en-US" altLang="zh-CN" sz="1800" dirty="0">
                <a:solidFill>
                  <a:schemeClr val="bg1">
                    <a:lumMod val="50000"/>
                  </a:schemeClr>
                </a:solidFill>
                <a:latin typeface="Arial" panose="020B0604020202020204" pitchFamily="34" charset="0"/>
                <a:ea typeface="思源黑体 CN Regular" panose="020B0500000000000000" pitchFamily="34" charset="-122"/>
                <a:cs typeface="Arial" panose="020B0604020202020204" pitchFamily="34" charset="0"/>
              </a:rPr>
              <a:t>IEC 61508</a:t>
            </a:r>
            <a:r>
              <a:rPr lang="zh-CN" altLang="en-US" sz="1800" dirty="0">
                <a:solidFill>
                  <a:schemeClr val="bg1">
                    <a:lumMod val="50000"/>
                  </a:schemeClr>
                </a:solidFill>
                <a:latin typeface="Arial" panose="020B0604020202020204" pitchFamily="34" charset="0"/>
                <a:ea typeface="思源黑体 CN Regular" panose="020B0500000000000000" pitchFamily="34" charset="-122"/>
                <a:cs typeface="Arial" panose="020B0604020202020204" pitchFamily="34" charset="0"/>
              </a:rPr>
              <a:t>（</a:t>
            </a:r>
            <a:r>
              <a:rPr lang="zh-CN" altLang="zh-CN" sz="1800" dirty="0">
                <a:solidFill>
                  <a:schemeClr val="bg1">
                    <a:lumMod val="50000"/>
                  </a:schemeClr>
                </a:solidFill>
                <a:latin typeface="Arial" panose="020B0604020202020204" pitchFamily="34" charset="0"/>
                <a:ea typeface="思源黑体 CN Regular" panose="020B0500000000000000" pitchFamily="34" charset="-122"/>
                <a:cs typeface="Arial" panose="020B0604020202020204" pitchFamily="34" charset="0"/>
              </a:rPr>
              <a:t>GB/T 20438</a:t>
            </a:r>
            <a:r>
              <a:rPr lang="zh-CN" altLang="en-US" sz="1800" dirty="0">
                <a:solidFill>
                  <a:schemeClr val="bg1">
                    <a:lumMod val="50000"/>
                  </a:schemeClr>
                </a:solidFill>
                <a:latin typeface="Arial" panose="020B0604020202020204" pitchFamily="34" charset="0"/>
                <a:ea typeface="思源黑体 CN Regular" panose="020B0500000000000000" pitchFamily="34" charset="-122"/>
                <a:cs typeface="Arial" panose="020B0604020202020204" pitchFamily="34" charset="0"/>
              </a:rPr>
              <a:t>）</a:t>
            </a:r>
            <a:r>
              <a:rPr lang="zh-CN" altLang="en-US" sz="1800" dirty="0" smtClean="0">
                <a:solidFill>
                  <a:schemeClr val="bg1">
                    <a:lumMod val="50000"/>
                  </a:schemeClr>
                </a:solidFill>
                <a:latin typeface="Arial" panose="020B0604020202020204" pitchFamily="34" charset="0"/>
                <a:ea typeface="思源黑体 CN Regular" panose="020B0500000000000000" pitchFamily="34" charset="-122"/>
                <a:cs typeface="Arial" panose="020B0604020202020204" pitchFamily="34" charset="0"/>
              </a:rPr>
              <a:t>为</a:t>
            </a:r>
            <a:r>
              <a:rPr lang="zh-CN" altLang="en-US" dirty="0">
                <a:solidFill>
                  <a:srgbClr val="115FA8"/>
                </a:solidFill>
                <a:latin typeface="Arial" panose="020B0604020202020204" pitchFamily="34" charset="0"/>
                <a:ea typeface="思源黑体 CN Normal" panose="020B0400000000000000" pitchFamily="34" charset="-122"/>
                <a:cs typeface="Arial" panose="020B0604020202020204" pitchFamily="34" charset="0"/>
              </a:rPr>
              <a:t>基础执行</a:t>
            </a:r>
            <a:r>
              <a:rPr lang="zh-CN" altLang="en-US" sz="1800" dirty="0" smtClean="0">
                <a:solidFill>
                  <a:schemeClr val="bg1">
                    <a:lumMod val="50000"/>
                  </a:schemeClr>
                </a:solidFill>
                <a:latin typeface="Arial" panose="020B0604020202020204" pitchFamily="34" charset="0"/>
                <a:ea typeface="思源黑体 CN Regular" panose="020B0500000000000000" pitchFamily="34" charset="-122"/>
                <a:cs typeface="Arial" panose="020B0604020202020204" pitchFamily="34" charset="0"/>
              </a:rPr>
              <a:t>。</a:t>
            </a:r>
            <a:endParaRPr lang="en-US" altLang="zh-CN" sz="1800" dirty="0">
              <a:solidFill>
                <a:schemeClr val="bg1">
                  <a:lumMod val="50000"/>
                </a:schemeClr>
              </a:solidFill>
              <a:latin typeface="Arial" panose="020B0604020202020204" pitchFamily="34" charset="0"/>
              <a:ea typeface="思源黑体 CN Regular" panose="020B0500000000000000" pitchFamily="34" charset="-122"/>
              <a:cs typeface="Arial" panose="020B0604020202020204" pitchFamily="34" charset="0"/>
            </a:endParaRPr>
          </a:p>
          <a:p>
            <a:pPr lvl="1">
              <a:lnSpc>
                <a:spcPct val="150000"/>
              </a:lnSpc>
              <a:spcAft>
                <a:spcPct val="0"/>
              </a:spcAft>
            </a:pPr>
            <a:r>
              <a:rPr lang="zh-CN" altLang="en-US" sz="1800" dirty="0">
                <a:solidFill>
                  <a:schemeClr val="bg1">
                    <a:lumMod val="50000"/>
                  </a:schemeClr>
                </a:solidFill>
                <a:latin typeface="Arial" panose="020B0604020202020204" pitchFamily="34" charset="0"/>
                <a:ea typeface="思源黑体 CN Regular" panose="020B0500000000000000" pitchFamily="34" charset="-122"/>
                <a:cs typeface="Arial" panose="020B0604020202020204" pitchFamily="34" charset="0"/>
              </a:rPr>
              <a:t>标准涉及</a:t>
            </a:r>
            <a:r>
              <a:rPr lang="en-US" altLang="zh-CN" sz="1800" dirty="0">
                <a:solidFill>
                  <a:schemeClr val="bg1">
                    <a:lumMod val="50000"/>
                  </a:schemeClr>
                </a:solidFill>
                <a:latin typeface="Arial" panose="020B0604020202020204" pitchFamily="34" charset="0"/>
                <a:ea typeface="思源黑体 CN Regular" panose="020B0500000000000000" pitchFamily="34" charset="-122"/>
                <a:cs typeface="Arial" panose="020B0604020202020204" pitchFamily="34" charset="0"/>
              </a:rPr>
              <a:t>SIS</a:t>
            </a:r>
            <a:r>
              <a:rPr lang="zh-CN" altLang="en-US" sz="1800" dirty="0">
                <a:solidFill>
                  <a:schemeClr val="bg1">
                    <a:lumMod val="50000"/>
                  </a:schemeClr>
                </a:solidFill>
                <a:latin typeface="Arial" panose="020B0604020202020204" pitchFamily="34" charset="0"/>
                <a:ea typeface="思源黑体 CN Regular" panose="020B0500000000000000" pitchFamily="34" charset="-122"/>
                <a:cs typeface="Arial" panose="020B0604020202020204" pitchFamily="34" charset="0"/>
              </a:rPr>
              <a:t>的研发、制造和工程应用（设计、</a:t>
            </a:r>
            <a:r>
              <a:rPr lang="zh-CN" altLang="en-US" sz="1800" dirty="0" smtClean="0">
                <a:solidFill>
                  <a:schemeClr val="bg1">
                    <a:lumMod val="50000"/>
                  </a:schemeClr>
                </a:solidFill>
                <a:latin typeface="Arial" panose="020B0604020202020204" pitchFamily="34" charset="0"/>
                <a:ea typeface="思源黑体 CN Regular" panose="020B0500000000000000" pitchFamily="34" charset="-122"/>
                <a:cs typeface="Arial" panose="020B0604020202020204" pitchFamily="34" charset="0"/>
              </a:rPr>
              <a:t>系统集成</a:t>
            </a:r>
            <a:r>
              <a:rPr lang="zh-CN" altLang="en-US" sz="1800" dirty="0">
                <a:solidFill>
                  <a:schemeClr val="bg1">
                    <a:lumMod val="50000"/>
                  </a:schemeClr>
                </a:solidFill>
                <a:latin typeface="Arial" panose="020B0604020202020204" pitchFamily="34" charset="0"/>
                <a:ea typeface="思源黑体 CN Regular" panose="020B0500000000000000" pitchFamily="34" charset="-122"/>
                <a:cs typeface="Arial" panose="020B0604020202020204" pitchFamily="34" charset="0"/>
              </a:rPr>
              <a:t>、最终用户的现场操作）</a:t>
            </a:r>
            <a:r>
              <a:rPr lang="zh-CN" altLang="en-US" sz="1800" dirty="0" smtClean="0">
                <a:solidFill>
                  <a:schemeClr val="bg1">
                    <a:lumMod val="50000"/>
                  </a:schemeClr>
                </a:solidFill>
                <a:latin typeface="Arial" panose="020B0604020202020204" pitchFamily="34" charset="0"/>
                <a:ea typeface="思源黑体 CN Regular" panose="020B0500000000000000" pitchFamily="34" charset="-122"/>
                <a:cs typeface="Arial" panose="020B0604020202020204" pitchFamily="34" charset="0"/>
              </a:rPr>
              <a:t>。</a:t>
            </a:r>
            <a:endParaRPr lang="zh-CN" altLang="en-US" sz="1800" dirty="0">
              <a:solidFill>
                <a:schemeClr val="bg1">
                  <a:lumMod val="50000"/>
                </a:schemeClr>
              </a:solidFill>
              <a:latin typeface="Arial" panose="020B0604020202020204" pitchFamily="34" charset="0"/>
              <a:ea typeface="思源黑体 CN Regular" panose="020B0500000000000000" pitchFamily="34" charset="-122"/>
              <a:cs typeface="Arial" panose="020B0604020202020204" pitchFamily="34" charset="0"/>
            </a:endParaRPr>
          </a:p>
        </p:txBody>
      </p:sp>
      <p:pic>
        <p:nvPicPr>
          <p:cNvPr id="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45030" y="1166281"/>
            <a:ext cx="7162800" cy="37480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784420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4266</TotalTime>
  <Words>3422</Words>
  <Application>Microsoft Office PowerPoint</Application>
  <PresentationFormat>宽屏</PresentationFormat>
  <Paragraphs>402</Paragraphs>
  <Slides>35</Slides>
  <Notes>22</Notes>
  <HiddenSlides>0</HiddenSlides>
  <MMClips>0</MMClips>
  <ScaleCrop>false</ScaleCrop>
  <HeadingPairs>
    <vt:vector size="8" baseType="variant">
      <vt:variant>
        <vt:lpstr>已用的字体</vt:lpstr>
      </vt:variant>
      <vt:variant>
        <vt:i4>17</vt:i4>
      </vt:variant>
      <vt:variant>
        <vt:lpstr>主题</vt:lpstr>
      </vt:variant>
      <vt:variant>
        <vt:i4>2</vt:i4>
      </vt:variant>
      <vt:variant>
        <vt:lpstr>嵌入 OLE 服务器</vt:lpstr>
      </vt:variant>
      <vt:variant>
        <vt:i4>1</vt:i4>
      </vt:variant>
      <vt:variant>
        <vt:lpstr>幻灯片标题</vt:lpstr>
      </vt:variant>
      <vt:variant>
        <vt:i4>35</vt:i4>
      </vt:variant>
    </vt:vector>
  </HeadingPairs>
  <TitlesOfParts>
    <vt:vector size="55" baseType="lpstr">
      <vt:lpstr>Arial Unicode MS</vt:lpstr>
      <vt:lpstr>等线</vt:lpstr>
      <vt:lpstr>等线 Light</vt:lpstr>
      <vt:lpstr>经典综艺体简</vt:lpstr>
      <vt:lpstr>楷体_GB2312</vt:lpstr>
      <vt:lpstr>思源黑体 CN Bold</vt:lpstr>
      <vt:lpstr>思源黑体 CN Heavy</vt:lpstr>
      <vt:lpstr>思源黑体 CN Normal</vt:lpstr>
      <vt:lpstr>思源黑体 CN Regular</vt:lpstr>
      <vt:lpstr>宋体</vt:lpstr>
      <vt:lpstr>微软雅黑</vt:lpstr>
      <vt:lpstr>Arial</vt:lpstr>
      <vt:lpstr>Calibri</vt:lpstr>
      <vt:lpstr>Century Gothic</vt:lpstr>
      <vt:lpstr>Microsoft Sans Serif</vt:lpstr>
      <vt:lpstr>Times New Roman</vt:lpstr>
      <vt:lpstr>Wingdings</vt:lpstr>
      <vt:lpstr>Office 主题​​</vt:lpstr>
      <vt:lpstr>自定义设计方案</vt:lpstr>
      <vt:lpstr>Microsoft Visio 绘图</vt:lpstr>
      <vt:lpstr>PowerPoint 演示文稿</vt:lpstr>
      <vt:lpstr>目录</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刘文杰</dc:creator>
  <cp:lastModifiedBy>MKX</cp:lastModifiedBy>
  <cp:revision>130</cp:revision>
  <dcterms:created xsi:type="dcterms:W3CDTF">2019-05-24T09:03:46Z</dcterms:created>
  <dcterms:modified xsi:type="dcterms:W3CDTF">2020-10-27T06:33:52Z</dcterms:modified>
</cp:coreProperties>
</file>